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17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45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3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71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8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98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06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8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6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8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3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7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8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4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23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zh-TW" altLang="en-US" sz="72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行車安全</a:t>
            </a:r>
            <a:endParaRPr lang="zh-TW" altLang="en-US" sz="72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4036261"/>
            <a:ext cx="3363685" cy="16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8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安全駕駛五大要訣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第一要訣：抬頭遠看，增大安全距離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要訣：放寬視野，掌握兩側動態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第三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要訣：雙眼游動，熟識四周環境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第四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要訣：衡量環境，預留安全出路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第五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要訣：適時示警，預告行車動向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0" l="0" r="100000">
                        <a14:foregroundMark x1="49000" y1="10561" x2="48667" y2="910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26" y="2432276"/>
            <a:ext cx="2857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5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 0.006 0.011 0.011 0.015 0.017 C 0.02 0.011 0.024 0.006 0.03 0 C 0.065 -0.035 0.107 -0.05 0.124 -0.034 C 0.14 -0.017 0.125 0.025 0.09 0.06 C 0.084 0.065 0.079 0.07 0.073 0.075 C 0.079 0.079 0.084 0.084 0.09 0.09 C 0.125 0.125 0.14 0.167 0.124 0.183 C 0.107 0.2 0.065 0.185 0.03 0.15 C 0.024 0.144 0.02 0.139 0.015 0.133 C 0.011 0.139 0.006 0.144 0 0.15 C -0.035 0.185 -0.077 0.2 -0.094 0.183 C -0.11 0.167 -0.095 0.125 -0.06 0.09 C -0.054 0.084 -0.049 0.079 -0.043 0.075 C -0.049 0.07 -0.054 0.065 -0.06 0.06 C -0.095 0.025 -0.11 -0.017 -0.094 -0.034 C -0.077 -0.05 -0.035 -0.035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平交道緊急按鈕功能說明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、按下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緊急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二、移除障礙物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三、快跑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54" b="96037" l="9987" r="92904">
                        <a14:foregroundMark x1="67148" y1="32012" x2="80946" y2="31250"/>
                        <a14:foregroundMark x1="70828" y1="59451" x2="80683" y2="58689"/>
                        <a14:foregroundMark x1="67674" y1="28049" x2="72142" y2="29116"/>
                        <a14:foregroundMark x1="64915" y1="27287" x2="67674" y2="28049"/>
                        <a14:foregroundMark x1="65572" y1="27287" x2="72799" y2="28049"/>
                        <a14:foregroundMark x1="37188" y1="24695" x2="77530" y2="28049"/>
                        <a14:foregroundMark x1="76873" y1="15549" x2="78712" y2="16616"/>
                        <a14:foregroundMark x1="79763" y1="18445" x2="79763" y2="18445"/>
                        <a14:foregroundMark x1="79106" y1="20274" x2="79106" y2="20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8" y="2719852"/>
            <a:ext cx="2388534" cy="2058973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147457" y="2142067"/>
            <a:ext cx="1737351" cy="1737351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101600" h="101600"/>
            <a:bevelB w="9525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zh-TW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15" t="15648" r="26285" b="17613"/>
          <a:stretch/>
        </p:blipFill>
        <p:spPr>
          <a:xfrm flipH="1">
            <a:off x="8180679" y="3749339"/>
            <a:ext cx="2182521" cy="222068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  <p:extLst>
      <p:ext uri="{BB962C8B-B14F-4D97-AF65-F5344CB8AC3E}">
        <p14:creationId xmlns:p14="http://schemas.microsoft.com/office/powerpoint/2010/main" val="175402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如何正確使用安全帽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買了安全帽不是只帶而不戴。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扣緊後，帽帶與下巴之間隙約一 指幅。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不得妨礙視線。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1" b="97479" l="4036" r="955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06" y="2142067"/>
            <a:ext cx="3686292" cy="39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74</TotalTime>
  <Words>111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天體</vt:lpstr>
      <vt:lpstr>行車安全</vt:lpstr>
      <vt:lpstr>安全駕駛五大要訣</vt:lpstr>
      <vt:lpstr>平交道緊急按鈕功能說明</vt:lpstr>
      <vt:lpstr>如何正確使用安全帽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行車安全</dc:title>
  <dc:creator>Amial</dc:creator>
  <cp:lastModifiedBy>Amial</cp:lastModifiedBy>
  <cp:revision>13</cp:revision>
  <dcterms:created xsi:type="dcterms:W3CDTF">2017-09-18T18:00:51Z</dcterms:created>
  <dcterms:modified xsi:type="dcterms:W3CDTF">2018-01-08T01:40:55Z</dcterms:modified>
</cp:coreProperties>
</file>