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9144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00915-1665-451F-B66C-CA884537A893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5456-C21C-402D-83F4-EF2E3D63B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8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1pPr>
    <a:lvl2pPr marL="436535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2pPr>
    <a:lvl3pPr marL="873069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3pPr>
    <a:lvl4pPr marL="1309604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4pPr>
    <a:lvl5pPr marL="1746138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5pPr>
    <a:lvl6pPr marL="2182673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6pPr>
    <a:lvl7pPr marL="2619207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7pPr>
    <a:lvl8pPr marL="3055742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8pPr>
    <a:lvl9pPr marL="3492276" algn="l" defTabSz="873069" rtl="0" eaLnBrk="1" latinLnBrk="0" hangingPunct="1">
      <a:defRPr sz="11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9144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700034"/>
            <a:ext cx="9576263" cy="5743933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50848" y="1847088"/>
            <a:ext cx="9290304" cy="5449824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059680" y="1699685"/>
            <a:ext cx="2072640" cy="853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181600" y="1699687"/>
            <a:ext cx="1828800" cy="73152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788351"/>
            <a:ext cx="9068587" cy="34544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8266" b="0" i="0" u="none" strike="noStrike" kern="1200" cap="all" spc="-133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6242749"/>
            <a:ext cx="9070848" cy="67056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67" spc="107" baseline="0">
                <a:solidFill>
                  <a:schemeClr val="bg2"/>
                </a:solidFill>
              </a:defRPr>
            </a:lvl1pPr>
            <a:lvl2pPr marL="609585" indent="0" algn="ctr">
              <a:buNone/>
              <a:defRPr sz="1867"/>
            </a:lvl2pPr>
            <a:lvl3pPr marL="1219170" indent="0" algn="ctr">
              <a:buNone/>
              <a:defRPr sz="1867"/>
            </a:lvl3pPr>
            <a:lvl4pPr marL="1828754" indent="0" algn="ctr">
              <a:buNone/>
              <a:defRPr sz="1867"/>
            </a:lvl4pPr>
            <a:lvl5pPr marL="2438339" indent="0" algn="ctr">
              <a:buNone/>
              <a:defRPr sz="1867"/>
            </a:lvl5pPr>
            <a:lvl6pPr marL="3047924" indent="0" algn="ctr">
              <a:buNone/>
              <a:defRPr sz="1867"/>
            </a:lvl6pPr>
            <a:lvl7pPr marL="3657509" indent="0" algn="ctr">
              <a:buNone/>
              <a:defRPr sz="1867"/>
            </a:lvl7pPr>
            <a:lvl8pPr marL="4267093" indent="0" algn="ctr">
              <a:buNone/>
              <a:defRPr sz="1867"/>
            </a:lvl8pPr>
            <a:lvl9pPr marL="4876678" indent="0" algn="ctr">
              <a:buNone/>
              <a:defRPr sz="1867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242560" y="1778963"/>
            <a:ext cx="1706880" cy="609600"/>
          </a:xfrm>
        </p:spPr>
        <p:txBody>
          <a:bodyPr/>
          <a:lstStyle>
            <a:lvl1pPr algn="ctr">
              <a:defRPr sz="1467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73249" y="6948080"/>
            <a:ext cx="5905500" cy="304800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1" y="6949440"/>
            <a:ext cx="2111881" cy="3048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955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016000"/>
            <a:ext cx="2362200" cy="7010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16000"/>
            <a:ext cx="8077200" cy="70104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9144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700034"/>
            <a:ext cx="9576263" cy="5743933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50848" y="1847088"/>
            <a:ext cx="9290304" cy="5449824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059680" y="1699685"/>
            <a:ext cx="2072640" cy="853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181600" y="1699687"/>
            <a:ext cx="1828800" cy="73152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792412"/>
            <a:ext cx="9070848" cy="3450336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8266" b="0" i="0" u="none" strike="noStrike" kern="1200" cap="all" spc="-133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6242749"/>
            <a:ext cx="9070848" cy="670560"/>
          </a:xfrm>
        </p:spPr>
        <p:txBody>
          <a:bodyPr anchor="t">
            <a:normAutofit/>
          </a:bodyPr>
          <a:lstStyle>
            <a:lvl1pPr marL="0" indent="0" algn="ctr">
              <a:buNone/>
              <a:defRPr sz="1867">
                <a:solidFill>
                  <a:schemeClr val="bg2"/>
                </a:solidFill>
                <a:effectLst/>
              </a:defRPr>
            </a:lvl1pPr>
            <a:lvl2pPr marL="60958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560" y="1777219"/>
            <a:ext cx="1706880" cy="609600"/>
          </a:xfrm>
        </p:spPr>
        <p:txBody>
          <a:bodyPr/>
          <a:lstStyle>
            <a:lvl1pPr algn="ctr">
              <a:defRPr lang="en-US" sz="1467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2905" y="6948080"/>
            <a:ext cx="5907024" cy="304800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6948080"/>
            <a:ext cx="2112264" cy="3048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8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2804160"/>
            <a:ext cx="4876800" cy="5242560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2804160"/>
            <a:ext cx="4876800" cy="5242560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2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765779"/>
            <a:ext cx="4876800" cy="85344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4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674531"/>
            <a:ext cx="4876800" cy="4267200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2765779"/>
            <a:ext cx="4876800" cy="85344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tx2"/>
                </a:solidFill>
              </a:defRPr>
            </a:lvl1pPr>
            <a:lvl2pPr marL="609585" indent="0">
              <a:buNone/>
              <a:defRPr sz="24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3675441"/>
            <a:ext cx="4876800" cy="4267200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7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3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34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7" y="231648"/>
            <a:ext cx="2926080" cy="8680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1" y="809856"/>
            <a:ext cx="2430780" cy="2194560"/>
          </a:xfrm>
        </p:spPr>
        <p:txBody>
          <a:bodyPr anchor="b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68" y="1209524"/>
            <a:ext cx="7238475" cy="6724952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1" y="3048000"/>
            <a:ext cx="2430780" cy="46736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067"/>
              </a:spcBef>
              <a:buNone/>
              <a:defRPr sz="1733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340605" y="8354424"/>
            <a:ext cx="5266944" cy="365760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8413448"/>
            <a:ext cx="146304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78883" y="390144"/>
            <a:ext cx="2609088" cy="836371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82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231648"/>
            <a:ext cx="2926080" cy="868070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78883" y="390144"/>
            <a:ext cx="2609088" cy="836371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804672"/>
            <a:ext cx="2432304" cy="2194560"/>
          </a:xfrm>
        </p:spPr>
        <p:txBody>
          <a:bodyPr anchor="b">
            <a:noAutofit/>
          </a:bodyPr>
          <a:lstStyle>
            <a:lvl1pPr algn="l">
              <a:defRPr sz="32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1648"/>
            <a:ext cx="8531352" cy="8680704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3048000"/>
            <a:ext cx="2432304" cy="46695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067"/>
              </a:spcBef>
              <a:buNone/>
              <a:defRPr sz="1733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219170" rtl="0" eaLnBrk="1" latinLnBrk="0" hangingPunct="1">
              <a:defRPr lang="en-US" sz="12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8412480"/>
            <a:ext cx="146304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05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1648"/>
            <a:ext cx="11722608" cy="868070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856792"/>
            <a:ext cx="1024128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804160"/>
            <a:ext cx="10241280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784" y="8354424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3F5BB9-4065-4C53-B1E9-9B6A3D1B2DB2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2528" y="8354424"/>
            <a:ext cx="526694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4740" y="8354424"/>
            <a:ext cx="146304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079E364-AE52-4B55-A438-C5CD69A15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44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5333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243834" indent="-243834" algn="l" defTabSz="121917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243834" algn="l" defTabSz="1219170" rtl="0" eaLnBrk="1" latinLnBrk="0" hangingPunct="1">
        <a:lnSpc>
          <a:spcPct val="100000"/>
        </a:lnSpc>
        <a:spcBef>
          <a:spcPts val="667"/>
        </a:spcBef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75336" indent="-243834" algn="l" defTabSz="1219170" rtl="0" eaLnBrk="1" latinLnBrk="0" hangingPunct="1">
        <a:lnSpc>
          <a:spcPct val="100000"/>
        </a:lnSpc>
        <a:spcBef>
          <a:spcPts val="667"/>
        </a:spcBef>
        <a:buClr>
          <a:schemeClr val="tx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41086" indent="-243834" algn="l" defTabSz="1219170" rtl="0" eaLnBrk="1" latinLnBrk="0" hangingPunct="1">
        <a:lnSpc>
          <a:spcPct val="100000"/>
        </a:lnSpc>
        <a:spcBef>
          <a:spcPts val="667"/>
        </a:spcBef>
        <a:buClr>
          <a:schemeClr val="tx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706837" indent="-243834" algn="l" defTabSz="1219170" rtl="0" eaLnBrk="1" latinLnBrk="0" hangingPunct="1">
        <a:lnSpc>
          <a:spcPct val="100000"/>
        </a:lnSpc>
        <a:spcBef>
          <a:spcPts val="667"/>
        </a:spcBef>
        <a:buClr>
          <a:schemeClr val="tx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133280" indent="-304792" algn="l" defTabSz="1219170" rtl="0" eaLnBrk="1" latinLnBrk="0" hangingPunct="1">
        <a:lnSpc>
          <a:spcPct val="100000"/>
        </a:lnSpc>
        <a:spcBef>
          <a:spcPts val="667"/>
        </a:spcBef>
        <a:buClr>
          <a:schemeClr val="tx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533270" indent="-304792" algn="l" defTabSz="1219170" rtl="0" eaLnBrk="1" latinLnBrk="0" hangingPunct="1">
        <a:lnSpc>
          <a:spcPct val="100000"/>
        </a:lnSpc>
        <a:spcBef>
          <a:spcPts val="667"/>
        </a:spcBef>
        <a:buClr>
          <a:schemeClr val="tx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2933260" indent="-304792" algn="l" defTabSz="1219170" rtl="0" eaLnBrk="1" latinLnBrk="0" hangingPunct="1">
        <a:lnSpc>
          <a:spcPct val="100000"/>
        </a:lnSpc>
        <a:spcBef>
          <a:spcPts val="667"/>
        </a:spcBef>
        <a:buClr>
          <a:schemeClr val="tx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333250" indent="-304792" algn="l" defTabSz="1219170" rtl="0" eaLnBrk="1" latinLnBrk="0" hangingPunct="1">
        <a:lnSpc>
          <a:spcPct val="100000"/>
        </a:lnSpc>
        <a:spcBef>
          <a:spcPts val="667"/>
        </a:spcBef>
        <a:buClr>
          <a:schemeClr val="tx2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泰瑞的研究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/>
          </a:p>
          <a:p>
            <a:r>
              <a:rPr lang="zh-TW" altLang="en-US"/>
              <a:t>美國南部的歷史和人類學 </a:t>
            </a:r>
            <a:r>
              <a:rPr lang="en-US" altLang="zh-TW"/>
              <a:t>– </a:t>
            </a:r>
          </a:p>
          <a:p>
            <a:r>
              <a:rPr lang="zh-TW" altLang="en-US"/>
              <a:t>正在進行的研究</a:t>
            </a:r>
            <a:r>
              <a:rPr lang="en-US" altLang="zh-TW"/>
              <a:t>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關於該項目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37" y="3361165"/>
            <a:ext cx="3412759" cy="2366179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我們正進入第六年美國南方歷史和人類學的研究</a:t>
            </a:r>
            <a:r>
              <a:rPr lang="en-US" altLang="zh-TW" dirty="0"/>
              <a:t>. </a:t>
            </a:r>
            <a:r>
              <a:rPr lang="zh-TW" altLang="en-US" dirty="0"/>
              <a:t>這項研究目前資金運行</a:t>
            </a:r>
            <a:r>
              <a:rPr lang="en-US" altLang="zh-TW" dirty="0"/>
              <a:t>10</a:t>
            </a:r>
            <a:r>
              <a:rPr lang="zh-TW" altLang="en-US" dirty="0"/>
              <a:t>年</a:t>
            </a:r>
            <a:r>
              <a:rPr lang="en-US" altLang="zh-TW" dirty="0"/>
              <a:t>, </a:t>
            </a:r>
            <a:r>
              <a:rPr lang="zh-TW" altLang="en-US" dirty="0"/>
              <a:t>但如果到目前為止，這些我們已經有很好的結果，它很可能會延伸到要點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32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當前焦點</a:t>
            </a:r>
          </a:p>
        </p:txBody>
      </p:sp>
      <p:sp>
        <p:nvSpPr>
          <p:cNvPr id="3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  <a:p>
            <a:r>
              <a:rPr lang="zh-TW" altLang="en-US" dirty="0"/>
              <a:t>飲食傳統</a:t>
            </a:r>
          </a:p>
          <a:p>
            <a:pPr lvl="1"/>
            <a:r>
              <a:rPr lang="zh-TW" altLang="en-US" dirty="0"/>
              <a:t>飲食的影響</a:t>
            </a:r>
          </a:p>
          <a:p>
            <a:pPr lvl="1"/>
            <a:r>
              <a:rPr lang="zh-TW" altLang="en-US" dirty="0"/>
              <a:t>傳統的成分</a:t>
            </a:r>
          </a:p>
          <a:p>
            <a:pPr lvl="1"/>
            <a:r>
              <a:rPr lang="zh-TW" altLang="en-US" dirty="0"/>
              <a:t>飲食文化</a:t>
            </a:r>
          </a:p>
          <a:p>
            <a:r>
              <a:rPr lang="zh-TW" altLang="en-US" dirty="0"/>
              <a:t>書籍評論</a:t>
            </a:r>
          </a:p>
          <a:p>
            <a:pPr lvl="1"/>
            <a:r>
              <a:rPr lang="zh-TW" altLang="en-US" dirty="0"/>
              <a:t>口碑</a:t>
            </a:r>
          </a:p>
          <a:p>
            <a:pPr lvl="1"/>
            <a:r>
              <a:rPr lang="zh-TW" altLang="en-US" dirty="0"/>
              <a:t>共同主題</a:t>
            </a:r>
          </a:p>
          <a:p>
            <a:pPr lvl="1"/>
            <a:r>
              <a:rPr lang="zh-TW" altLang="en-US" dirty="0"/>
              <a:t>故事來源</a:t>
            </a:r>
          </a:p>
          <a:p>
            <a:r>
              <a:rPr lang="zh-TW" altLang="en-US" dirty="0"/>
              <a:t>音樂</a:t>
            </a:r>
          </a:p>
          <a:p>
            <a:pPr lvl="1"/>
            <a:r>
              <a:rPr lang="zh-TW" altLang="en-US" dirty="0"/>
              <a:t>傳統音樂</a:t>
            </a:r>
          </a:p>
          <a:p>
            <a:pPr lvl="1"/>
            <a:r>
              <a:rPr lang="zh-TW" altLang="en-US" dirty="0"/>
              <a:t>傳統樂器</a:t>
            </a:r>
          </a:p>
          <a:p>
            <a:pPr lvl="1"/>
            <a:r>
              <a:rPr lang="zh-TW" altLang="en-US" dirty="0"/>
              <a:t>原始樂器</a:t>
            </a:r>
          </a:p>
        </p:txBody>
      </p:sp>
      <p:sp>
        <p:nvSpPr>
          <p:cNvPr id="4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正如我們在過去幾年</a:t>
            </a:r>
            <a:r>
              <a:rPr lang="en-US" altLang="zh-TW" dirty="0"/>
              <a:t>, </a:t>
            </a:r>
            <a:r>
              <a:rPr lang="zh-TW" altLang="en-US" dirty="0"/>
              <a:t>我們正專注於特定區域的文化和歷史</a:t>
            </a:r>
            <a:r>
              <a:rPr lang="en-US" altLang="zh-TW" dirty="0"/>
              <a:t>.</a:t>
            </a:r>
            <a:r>
              <a:rPr lang="zh-TW" altLang="en-US" dirty="0"/>
              <a:t>今年</a:t>
            </a:r>
            <a:r>
              <a:rPr lang="en-US" altLang="zh-TW" dirty="0"/>
              <a:t>, </a:t>
            </a:r>
            <a:r>
              <a:rPr lang="zh-TW" altLang="en-US" dirty="0"/>
              <a:t>我們持續關注在食物方面，而且開始著眼於音樂以及書籍評論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06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食物的傳統</a:t>
            </a:r>
          </a:p>
        </p:txBody>
      </p:sp>
      <p:sp>
        <p:nvSpPr>
          <p:cNvPr id="3" name="內容版面配置區 5"/>
          <p:cNvSpPr>
            <a:spLocks noGrp="1"/>
          </p:cNvSpPr>
          <p:nvPr>
            <p:ph sz="half" idx="1"/>
          </p:nvPr>
        </p:nvSpPr>
        <p:spPr>
          <a:xfrm>
            <a:off x="6258729" y="3656659"/>
            <a:ext cx="2712127" cy="2949437"/>
          </a:xfrm>
        </p:spPr>
        <p:txBody>
          <a:bodyPr>
            <a:normAutofit fontScale="85000" lnSpcReduction="20000"/>
          </a:bodyPr>
          <a:lstStyle/>
          <a:p>
            <a:endParaRPr lang="zh-TW" altLang="en-US" dirty="0"/>
          </a:p>
          <a:p>
            <a:r>
              <a:rPr lang="zh-TW" altLang="en-US" dirty="0"/>
              <a:t>樹根</a:t>
            </a:r>
          </a:p>
          <a:p>
            <a:pPr lvl="1"/>
            <a:r>
              <a:rPr lang="zh-TW" altLang="en-US" dirty="0"/>
              <a:t>非洲</a:t>
            </a:r>
          </a:p>
          <a:p>
            <a:pPr lvl="1"/>
            <a:r>
              <a:rPr lang="zh-TW" altLang="en-US" dirty="0"/>
              <a:t>法國</a:t>
            </a:r>
          </a:p>
          <a:p>
            <a:pPr lvl="1"/>
            <a:r>
              <a:rPr lang="zh-TW" altLang="en-US" dirty="0"/>
              <a:t>西班牙</a:t>
            </a:r>
          </a:p>
          <a:p>
            <a:r>
              <a:rPr lang="zh-TW" altLang="en-US" dirty="0"/>
              <a:t>野味的傳統</a:t>
            </a:r>
          </a:p>
          <a:p>
            <a:r>
              <a:rPr lang="zh-TW" altLang="en-US" dirty="0"/>
              <a:t>當地覓食</a:t>
            </a:r>
          </a:p>
          <a:p>
            <a:r>
              <a:rPr lang="zh-TW" altLang="en-US" dirty="0"/>
              <a:t>米和豆類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67" y="4232747"/>
            <a:ext cx="2712127" cy="1794999"/>
          </a:xfrm>
        </p:spPr>
      </p:pic>
    </p:spTree>
    <p:extLst>
      <p:ext uri="{BB962C8B-B14F-4D97-AF65-F5344CB8AC3E}">
        <p14:creationId xmlns:p14="http://schemas.microsoft.com/office/powerpoint/2010/main" val="289080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評論書籍</a:t>
            </a:r>
          </a:p>
        </p:txBody>
      </p:sp>
      <p:sp>
        <p:nvSpPr>
          <p:cNvPr id="3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長久以來口頭上的傳統</a:t>
            </a:r>
          </a:p>
          <a:p>
            <a:r>
              <a:rPr lang="zh-TW" altLang="en-US" dirty="0"/>
              <a:t>娛樂、啟發和教育</a:t>
            </a:r>
          </a:p>
          <a:p>
            <a:r>
              <a:rPr lang="zh-TW" altLang="en-US" dirty="0"/>
              <a:t>永遠不要讓一個好故事以一種方式得到真相</a:t>
            </a:r>
          </a:p>
        </p:txBody>
      </p:sp>
      <p:pic>
        <p:nvPicPr>
          <p:cNvPr id="5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6" y="3582075"/>
            <a:ext cx="2579070" cy="1805350"/>
          </a:xfrm>
        </p:spPr>
      </p:pic>
      <p:sp>
        <p:nvSpPr>
          <p:cNvPr id="7" name="文字方塊 7"/>
          <p:cNvSpPr txBox="1"/>
          <p:nvPr/>
        </p:nvSpPr>
        <p:spPr>
          <a:xfrm>
            <a:off x="6079049" y="5737368"/>
            <a:ext cx="2651104" cy="50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35" i="1" dirty="0"/>
              <a:t>永遠不要讓一個好故事以一種方式得到真相</a:t>
            </a:r>
          </a:p>
        </p:txBody>
      </p:sp>
    </p:spTree>
    <p:extLst>
      <p:ext uri="{BB962C8B-B14F-4D97-AF65-F5344CB8AC3E}">
        <p14:creationId xmlns:p14="http://schemas.microsoft.com/office/powerpoint/2010/main" val="231368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對於明年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我們已經收集到的故事以及口耳相傳的佚事，使我們確信明年的重點領域將包括語言人類學和群集遷移的研究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43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音樂</a:t>
            </a:r>
          </a:p>
        </p:txBody>
      </p:sp>
      <p:sp>
        <p:nvSpPr>
          <p:cNvPr id="3" name="內容版面配置區 1"/>
          <p:cNvSpPr>
            <a:spLocks noGrp="1"/>
          </p:cNvSpPr>
          <p:nvPr>
            <p:ph sz="half" idx="1"/>
          </p:nvPr>
        </p:nvSpPr>
        <p:spPr>
          <a:xfrm>
            <a:off x="6258729" y="3656659"/>
            <a:ext cx="2712127" cy="2949437"/>
          </a:xfrm>
        </p:spPr>
        <p:txBody>
          <a:bodyPr>
            <a:normAutofit fontScale="62500" lnSpcReduction="20000"/>
          </a:bodyPr>
          <a:lstStyle/>
          <a:p>
            <a:endParaRPr lang="zh-TW" altLang="en-US" dirty="0"/>
          </a:p>
          <a:p>
            <a:r>
              <a:rPr lang="zh-TW" altLang="en-US" dirty="0"/>
              <a:t>出生地</a:t>
            </a:r>
          </a:p>
          <a:p>
            <a:pPr lvl="1"/>
            <a:r>
              <a:rPr lang="zh-TW" altLang="en-US" dirty="0"/>
              <a:t>藍調</a:t>
            </a:r>
          </a:p>
          <a:p>
            <a:pPr lvl="1"/>
            <a:r>
              <a:rPr lang="zh-TW" altLang="en-US" dirty="0"/>
              <a:t>爵士</a:t>
            </a:r>
          </a:p>
          <a:p>
            <a:pPr lvl="1"/>
            <a:r>
              <a:rPr lang="zh-TW" altLang="en-US" dirty="0"/>
              <a:t>印第安</a:t>
            </a:r>
          </a:p>
          <a:p>
            <a:pPr lvl="1"/>
            <a:r>
              <a:rPr lang="zh-TW" altLang="en-US" dirty="0"/>
              <a:t>柴迪科舞</a:t>
            </a:r>
            <a:r>
              <a:rPr lang="en-US" altLang="zh-TW" dirty="0"/>
              <a:t>[</a:t>
            </a:r>
            <a:r>
              <a:rPr lang="zh-TW" altLang="en-US" dirty="0"/>
              <a:t>曲</a:t>
            </a:r>
            <a:r>
              <a:rPr lang="en-US" altLang="zh-TW" dirty="0"/>
              <a:t>](</a:t>
            </a:r>
            <a:r>
              <a:rPr lang="zh-TW" altLang="en-US" dirty="0"/>
              <a:t>美國一種黑人舞曲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民謠</a:t>
            </a:r>
          </a:p>
          <a:p>
            <a:r>
              <a:rPr lang="zh-TW" altLang="en-US" dirty="0"/>
              <a:t>鄉村音樂</a:t>
            </a:r>
          </a:p>
          <a:p>
            <a:r>
              <a:rPr lang="zh-TW" altLang="en-US" dirty="0"/>
              <a:t>傳統的</a:t>
            </a:r>
          </a:p>
        </p:txBody>
      </p:sp>
      <p:pic>
        <p:nvPicPr>
          <p:cNvPr id="5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95" y="3778704"/>
            <a:ext cx="1643868" cy="17883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030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音樂的起源</a:t>
            </a:r>
          </a:p>
        </p:txBody>
      </p:sp>
      <p:sp>
        <p:nvSpPr>
          <p:cNvPr id="3" name="內容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  <a:p>
            <a:r>
              <a:rPr lang="zh-TW" altLang="en-US"/>
              <a:t>在這個地域的音樂之誕生，是混合了傳統歐洲民謠</a:t>
            </a:r>
            <a:r>
              <a:rPr lang="en-US" altLang="zh-TW"/>
              <a:t>,</a:t>
            </a:r>
            <a:r>
              <a:rPr lang="zh-TW" altLang="en-US"/>
              <a:t>非洲的節奏和樂器</a:t>
            </a:r>
            <a:r>
              <a:rPr lang="en-US" altLang="zh-TW"/>
              <a:t>,</a:t>
            </a:r>
            <a:r>
              <a:rPr lang="zh-TW" altLang="en-US"/>
              <a:t>和古典傳統</a:t>
            </a:r>
            <a:r>
              <a:rPr lang="en-US" altLang="zh-TW"/>
              <a:t>,</a:t>
            </a:r>
            <a:r>
              <a:rPr lang="zh-TW" altLang="en-US"/>
              <a:t>特別是法國作曲家</a:t>
            </a:r>
            <a:r>
              <a:rPr lang="en-US" altLang="zh-TW"/>
              <a:t>.</a:t>
            </a:r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43" y="3191800"/>
            <a:ext cx="4617395" cy="27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1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藍調範本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  <a:p>
            <a:r>
              <a:rPr lang="zh-TW" altLang="en-US"/>
              <a:t>現代藍調組成</a:t>
            </a:r>
          </a:p>
          <a:p>
            <a:r>
              <a:rPr lang="zh-TW" altLang="en-US"/>
              <a:t>基於經典的藍調建構</a:t>
            </a:r>
          </a:p>
        </p:txBody>
      </p:sp>
      <p:pic>
        <p:nvPicPr>
          <p:cNvPr id="5" name="CrawfishinBlues" descr="這是一個藍調歌曲的範例。 " title="藍調">
            <a:hlinkClick r:id="" action="ppaction://media"/>
          </p:cNvPr>
          <p:cNvPicPr>
            <a:picLocks noGrp="1" noChangeAspect="1"/>
          </p:cNvPicPr>
          <p:nvPr>
            <p:ph sz="half" idx="2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69163" y="4803775"/>
            <a:ext cx="487362" cy="487363"/>
          </a:xfrm>
        </p:spPr>
      </p:pic>
    </p:spTree>
    <p:extLst>
      <p:ext uri="{BB962C8B-B14F-4D97-AF65-F5344CB8AC3E}">
        <p14:creationId xmlns:p14="http://schemas.microsoft.com/office/powerpoint/2010/main" val="36585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258</TotalTime>
  <Words>270</Words>
  <Application>Microsoft Office PowerPoint</Application>
  <PresentationFormat>自訂</PresentationFormat>
  <Paragraphs>56</Paragraphs>
  <Slides>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Century Gothic</vt:lpstr>
      <vt:lpstr>Calibri</vt:lpstr>
      <vt:lpstr>新細明體</vt:lpstr>
      <vt:lpstr>Arial</vt:lpstr>
      <vt:lpstr>肥皂</vt:lpstr>
      <vt:lpstr>泰瑞的研究</vt:lpstr>
      <vt:lpstr>關於該項目</vt:lpstr>
      <vt:lpstr>當前焦點</vt:lpstr>
      <vt:lpstr>食物的傳統</vt:lpstr>
      <vt:lpstr>評論書籍</vt:lpstr>
      <vt:lpstr>對於明年</vt:lpstr>
      <vt:lpstr>音樂</vt:lpstr>
      <vt:lpstr>音樂的起源</vt:lpstr>
      <vt:lpstr>藍調範本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Trey 研究</dc:title>
  <dc:creator>Dolly老師</dc:creator>
  <cp:lastModifiedBy>Amial</cp:lastModifiedBy>
  <cp:revision>6</cp:revision>
  <dcterms:created xsi:type="dcterms:W3CDTF">2016-10-06T09:53:50Z</dcterms:created>
  <dcterms:modified xsi:type="dcterms:W3CDTF">2018-01-17T18:43:05Z</dcterms:modified>
</cp:coreProperties>
</file>