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6208D-D077-4D7D-856B-1EC5C4ED10EB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8D98D-E1EF-4C6B-B104-E16635027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68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FA02DDE-02B0-4061-92B4-9F82BB0F8D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293C72A-ABF2-47A8-804D-918DDDDD7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51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2DDE-02B0-4061-92B4-9F82BB0F8D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C72A-ABF2-47A8-804D-918DDDDD7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354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A02DDE-02B0-4061-92B4-9F82BB0F8D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93C72A-ABF2-47A8-804D-918DDDDD7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319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A02DDE-02B0-4061-92B4-9F82BB0F8D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93C72A-ABF2-47A8-804D-918DDDDD7E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372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A02DDE-02B0-4061-92B4-9F82BB0F8D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93C72A-ABF2-47A8-804D-918DDDDD7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02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2DDE-02B0-4061-92B4-9F82BB0F8D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C72A-ABF2-47A8-804D-918DDDDD7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9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2DDE-02B0-4061-92B4-9F82BB0F8D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C72A-ABF2-47A8-804D-918DDDDD7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641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2DDE-02B0-4061-92B4-9F82BB0F8D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C72A-ABF2-47A8-804D-918DDDDD7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69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A02DDE-02B0-4061-92B4-9F82BB0F8D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93C72A-ABF2-47A8-804D-918DDDDD7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88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2DDE-02B0-4061-92B4-9F82BB0F8D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C72A-ABF2-47A8-804D-918DDDDD7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71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A02DDE-02B0-4061-92B4-9F82BB0F8D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93C72A-ABF2-47A8-804D-918DDDDD7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84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2DDE-02B0-4061-92B4-9F82BB0F8D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C72A-ABF2-47A8-804D-918DDDDD7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6533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2DDE-02B0-4061-92B4-9F82BB0F8D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C72A-ABF2-47A8-804D-918DDDDD7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96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2DDE-02B0-4061-92B4-9F82BB0F8D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C72A-ABF2-47A8-804D-918DDDDD7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66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2DDE-02B0-4061-92B4-9F82BB0F8D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C72A-ABF2-47A8-804D-918DDDDD7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2DDE-02B0-4061-92B4-9F82BB0F8D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C72A-ABF2-47A8-804D-918DDDDD7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3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2DDE-02B0-4061-92B4-9F82BB0F8D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C72A-ABF2-47A8-804D-918DDDDD7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27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02DDE-02B0-4061-92B4-9F82BB0F8D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3C72A-ABF2-47A8-804D-918DDDDD7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15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翻糖蛋糕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 dirty="0"/>
          </a:p>
          <a:p>
            <a:r>
              <a:rPr lang="zh-TW" altLang="en-US" dirty="0"/>
              <a:t>發表</a:t>
            </a:r>
            <a:r>
              <a:rPr lang="zh-TW" altLang="en-US" dirty="0" smtClean="0"/>
              <a:t>新造型翻糖蛋糕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5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10" descr="藍色橢圓形上寫著：鹹味美食。" title="開胃菜"/>
          <p:cNvGrpSpPr/>
          <p:nvPr/>
        </p:nvGrpSpPr>
        <p:grpSpPr>
          <a:xfrm>
            <a:off x="7233684" y="2381011"/>
            <a:ext cx="3519377" cy="2647507"/>
            <a:chOff x="7233684" y="2381011"/>
            <a:chExt cx="3519377" cy="2647507"/>
          </a:xfrm>
        </p:grpSpPr>
        <p:sp>
          <p:nvSpPr>
            <p:cNvPr id="9" name="橢圓 5"/>
            <p:cNvSpPr/>
            <p:nvPr/>
          </p:nvSpPr>
          <p:spPr>
            <a:xfrm>
              <a:off x="7233684" y="2381011"/>
              <a:ext cx="3519377" cy="264750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字方塊 6"/>
            <p:cNvSpPr txBox="1"/>
            <p:nvPr/>
          </p:nvSpPr>
          <p:spPr>
            <a:xfrm>
              <a:off x="7270897" y="3348310"/>
              <a:ext cx="3444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</a:rPr>
                <a:t>奢華的美麗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對，</a:t>
            </a:r>
            <a:r>
              <a:rPr lang="zh-TW" altLang="en-US" dirty="0" smtClean="0"/>
              <a:t>新造型</a:t>
            </a:r>
            <a:r>
              <a:rPr lang="zh-TW" altLang="en-US" dirty="0"/>
              <a:t>翻糖蛋糕</a:t>
            </a:r>
          </a:p>
        </p:txBody>
      </p:sp>
      <p:grpSp>
        <p:nvGrpSpPr>
          <p:cNvPr id="5" name="群組 11" descr="紅色橢圓形上寫著：甜的感覺。" title="甜的"/>
          <p:cNvGrpSpPr/>
          <p:nvPr/>
        </p:nvGrpSpPr>
        <p:grpSpPr>
          <a:xfrm>
            <a:off x="5114260" y="1190845"/>
            <a:ext cx="3519377" cy="2647507"/>
            <a:chOff x="5114260" y="1190845"/>
            <a:chExt cx="3519377" cy="2647507"/>
          </a:xfrm>
        </p:grpSpPr>
        <p:sp>
          <p:nvSpPr>
            <p:cNvPr id="6" name="橢圓 4"/>
            <p:cNvSpPr/>
            <p:nvPr/>
          </p:nvSpPr>
          <p:spPr>
            <a:xfrm>
              <a:off x="5114260" y="1190845"/>
              <a:ext cx="3519377" cy="2647507"/>
            </a:xfrm>
            <a:prstGeom prst="ellips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字方塊 7"/>
            <p:cNvSpPr txBox="1"/>
            <p:nvPr/>
          </p:nvSpPr>
          <p:spPr>
            <a:xfrm>
              <a:off x="5114260" y="2207754"/>
              <a:ext cx="34449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</a:rPr>
                <a:t>甜蜜的感覺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3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甜蜜的感覺</a:t>
            </a:r>
          </a:p>
        </p:txBody>
      </p:sp>
      <p:sp>
        <p:nvSpPr>
          <p:cNvPr id="7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65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翻糖杯子蛋糕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5330952" cy="4023360"/>
          </a:xfrm>
        </p:spPr>
        <p:txBody>
          <a:bodyPr/>
          <a:lstStyle/>
          <a:p>
            <a:endParaRPr lang="zh-TW" altLang="en-US" dirty="0"/>
          </a:p>
          <a:p>
            <a:r>
              <a:rPr lang="zh-TW" altLang="en-US" dirty="0" smtClean="0"/>
              <a:t>小巧可愛</a:t>
            </a:r>
            <a:endParaRPr lang="en-US" altLang="zh-TW" dirty="0" smtClean="0"/>
          </a:p>
          <a:p>
            <a:r>
              <a:rPr lang="zh-TW" altLang="en-US" dirty="0" smtClean="0"/>
              <a:t>小型聚會</a:t>
            </a:r>
            <a:endParaRPr lang="en-US" altLang="zh-TW" dirty="0" smtClean="0"/>
          </a:p>
          <a:p>
            <a:r>
              <a:rPr lang="en-US" altLang="zh-TW" dirty="0" smtClean="0"/>
              <a:t>Party</a:t>
            </a:r>
            <a:endParaRPr lang="zh-TW" altLang="en-US" dirty="0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635" y="2131765"/>
            <a:ext cx="2899663" cy="434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0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美好的婚禮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5330952" cy="4023360"/>
          </a:xfrm>
        </p:spPr>
        <p:txBody>
          <a:bodyPr/>
          <a:lstStyle/>
          <a:p>
            <a:endParaRPr lang="zh-TW" altLang="en-US" dirty="0"/>
          </a:p>
          <a:p>
            <a:r>
              <a:rPr lang="zh-TW" altLang="en-US" dirty="0"/>
              <a:t>你的選擇蛋糕和餡料口味</a:t>
            </a:r>
          </a:p>
          <a:p>
            <a:r>
              <a:rPr lang="zh-TW" altLang="en-US" dirty="0"/>
              <a:t>頂部放上</a:t>
            </a:r>
            <a:r>
              <a:rPr lang="zh-TW" altLang="en-US" dirty="0" smtClean="0"/>
              <a:t>玫瑰花或</a:t>
            </a:r>
            <a:r>
              <a:rPr lang="zh-TW" altLang="en-US" dirty="0"/>
              <a:t>新郎和新娘</a:t>
            </a:r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8" y="2200309"/>
            <a:ext cx="2678407" cy="40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3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奢華的美麗</a:t>
            </a:r>
          </a:p>
        </p:txBody>
      </p:sp>
      <p:sp>
        <p:nvSpPr>
          <p:cNvPr id="4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卡通翻糖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5333035" cy="4024125"/>
          </a:xfrm>
        </p:spPr>
        <p:txBody>
          <a:bodyPr/>
          <a:lstStyle/>
          <a:p>
            <a:r>
              <a:rPr lang="zh-TW" altLang="en-US" dirty="0" smtClean="0"/>
              <a:t>卡通造型</a:t>
            </a:r>
            <a:endParaRPr lang="en-US" altLang="zh-TW" dirty="0" smtClean="0"/>
          </a:p>
          <a:p>
            <a:r>
              <a:rPr lang="zh-TW" altLang="en-US" dirty="0" smtClean="0"/>
              <a:t>可愛吸睛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55" y="2384383"/>
            <a:ext cx="2593890" cy="396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8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貴族風格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5330952" cy="4023360"/>
          </a:xfrm>
        </p:spPr>
        <p:txBody>
          <a:bodyPr/>
          <a:lstStyle/>
          <a:p>
            <a:endParaRPr lang="zh-TW" altLang="en-US" dirty="0"/>
          </a:p>
          <a:p>
            <a:r>
              <a:rPr lang="zh-TW" altLang="en-US" dirty="0" smtClean="0"/>
              <a:t>金粉</a:t>
            </a:r>
            <a:endParaRPr lang="en-US" altLang="zh-TW" dirty="0" smtClean="0"/>
          </a:p>
          <a:p>
            <a:r>
              <a:rPr lang="zh-TW" altLang="en-US" dirty="0" smtClean="0"/>
              <a:t>皇冠造型</a:t>
            </a:r>
            <a:endParaRPr lang="en-US" altLang="zh-TW" dirty="0" smtClean="0"/>
          </a:p>
          <a:p>
            <a:r>
              <a:rPr lang="zh-TW" altLang="en-US" dirty="0" smtClean="0"/>
              <a:t>食用糖珠</a:t>
            </a:r>
            <a:endParaRPr lang="zh-TW" altLang="en-US" dirty="0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57" y="2194560"/>
            <a:ext cx="2845873" cy="359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8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藍玫瑰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5437208" cy="4024125"/>
          </a:xfrm>
        </p:spPr>
        <p:txBody>
          <a:bodyPr/>
          <a:lstStyle/>
          <a:p>
            <a:r>
              <a:rPr lang="zh-TW" altLang="en-US" dirty="0" smtClean="0"/>
              <a:t>翻糖染色</a:t>
            </a:r>
            <a:endParaRPr lang="en-US" altLang="zh-TW" dirty="0" smtClean="0"/>
          </a:p>
          <a:p>
            <a:r>
              <a:rPr lang="zh-TW" altLang="en-US" dirty="0" smtClean="0"/>
              <a:t>糖粒使用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678" y="2330945"/>
            <a:ext cx="3899522" cy="3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飛機雲</Template>
  <TotalTime>176</TotalTime>
  <Words>80</Words>
  <Application>Microsoft Office PowerPoint</Application>
  <PresentationFormat>寬螢幕</PresentationFormat>
  <Paragraphs>28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Century Gothic</vt:lpstr>
      <vt:lpstr>飛機雲</vt:lpstr>
      <vt:lpstr>翻糖蛋糕</vt:lpstr>
      <vt:lpstr>對，新造型翻糖蛋糕</vt:lpstr>
      <vt:lpstr>甜蜜的感覺</vt:lpstr>
      <vt:lpstr>翻糖杯子蛋糕</vt:lpstr>
      <vt:lpstr>美好的婚禮</vt:lpstr>
      <vt:lpstr>奢華的美麗</vt:lpstr>
      <vt:lpstr>卡通翻糖</vt:lpstr>
      <vt:lpstr>貴族風格</vt:lpstr>
      <vt:lpstr>藍玫瑰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翻糖蛋糕</dc:title>
  <dc:creator>Dolly老師</dc:creator>
  <cp:lastModifiedBy>Amial</cp:lastModifiedBy>
  <cp:revision>8</cp:revision>
  <dcterms:created xsi:type="dcterms:W3CDTF">2016-10-06T14:17:34Z</dcterms:created>
  <dcterms:modified xsi:type="dcterms:W3CDTF">2018-01-17T20:14:54Z</dcterms:modified>
</cp:coreProperties>
</file>