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選項" id="{1F97FE95-AB9B-4D56-864C-2661BB282F34}">
          <p14:sldIdLst>
            <p14:sldId id="256"/>
          </p14:sldIdLst>
        </p14:section>
        <p14:section name="介紹" id="{E4EB19FE-1177-4D83-BCD9-88A4A0F04D96}">
          <p14:sldIdLst>
            <p14:sldId id="257"/>
            <p14:sldId id="258"/>
          </p14:sldIdLst>
        </p14:section>
        <p14:section name="關於滑翔傘" id="{08A8870A-A262-45BB-8EFD-FA184B8AD725}">
          <p14:sldIdLst>
            <p14:sldId id="259"/>
            <p14:sldId id="260"/>
          </p14:sldIdLst>
        </p14:section>
        <p14:section name="安全第一" id="{EACBFF97-1B5E-4FB5-B76D-46F86D4CB574}">
          <p14:sldIdLst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F07-4AEB-B0BA-27D97457D8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07-4AEB-B0BA-27D97457D8A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F07-4AEB-B0BA-27D97457D8A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F07-4AEB-B0BA-27D97457D8A0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  <c:pt idx="3">
                  <c:v>第四季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0F-4E13-BD4B-EE2DE5BB4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CB25-F055-46D3-8C09-63D55B9B89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90FA-96A7-4221-A799-BD68CF019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6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CB25-F055-46D3-8C09-63D55B9B89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90FA-96A7-4221-A799-BD68CF019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1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CB25-F055-46D3-8C09-63D55B9B89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90FA-96A7-4221-A799-BD68CF019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7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CB25-F055-46D3-8C09-63D55B9B89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90FA-96A7-4221-A799-BD68CF019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504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CB25-F055-46D3-8C09-63D55B9B89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90FA-96A7-4221-A799-BD68CF019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518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CB25-F055-46D3-8C09-63D55B9B89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90FA-96A7-4221-A799-BD68CF019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191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CB25-F055-46D3-8C09-63D55B9B89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90FA-96A7-4221-A799-BD68CF019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488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CB25-F055-46D3-8C09-63D55B9B89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90FA-96A7-4221-A799-BD68CF019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451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CB25-F055-46D3-8C09-63D55B9B89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90FA-96A7-4221-A799-BD68CF019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29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CB25-F055-46D3-8C09-63D55B9B89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FA90FA-96A7-4221-A799-BD68CF019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27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CB25-F055-46D3-8C09-63D55B9B89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90FA-96A7-4221-A799-BD68CF019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76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CB25-F055-46D3-8C09-63D55B9B89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90FA-96A7-4221-A799-BD68CF019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6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CB25-F055-46D3-8C09-63D55B9B89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90FA-96A7-4221-A799-BD68CF019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84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CB25-F055-46D3-8C09-63D55B9B89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90FA-96A7-4221-A799-BD68CF019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19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CB25-F055-46D3-8C09-63D55B9B89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90FA-96A7-4221-A799-BD68CF019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69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CB25-F055-46D3-8C09-63D55B9B89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90FA-96A7-4221-A799-BD68CF019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58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CB25-F055-46D3-8C09-63D55B9B89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90FA-96A7-4221-A799-BD68CF019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A3CB25-F055-46D3-8C09-63D55B9B89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FA90FA-96A7-4221-A799-BD68CF019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57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極限運動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altLang="zh-TW" dirty="0" smtClean="0"/>
          </a:p>
          <a:p>
            <a:r>
              <a:rPr lang="zh-TW" altLang="en-US" dirty="0" smtClean="0"/>
              <a:t>冒險指南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67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1204510"/>
            <a:ext cx="4070936" cy="1320800"/>
          </a:xfrm>
        </p:spPr>
        <p:txBody>
          <a:bodyPr>
            <a:normAutofit/>
          </a:bodyPr>
          <a:lstStyle/>
          <a:p>
            <a:r>
              <a:rPr lang="zh-TW" altLang="zh-TW" dirty="0"/>
              <a:t>滑翔</a:t>
            </a:r>
            <a:r>
              <a:rPr lang="zh-TW" altLang="zh-TW" dirty="0" smtClean="0"/>
              <a:t>傘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3"/>
          <p:cNvSpPr>
            <a:spLocks noGrp="1"/>
          </p:cNvSpPr>
          <p:nvPr>
            <p:ph idx="1"/>
          </p:nvPr>
        </p:nvSpPr>
        <p:spPr>
          <a:xfrm>
            <a:off x="1326599" y="2160589"/>
            <a:ext cx="4070936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滑翔</a:t>
            </a:r>
            <a:r>
              <a:rPr lang="zh-TW" altLang="en-US" dirty="0"/>
              <a:t>傘是一項不需要許多體力付出的體育運動，全套器材僅重約</a:t>
            </a:r>
            <a:r>
              <a:rPr lang="en-US" altLang="zh-TW" dirty="0"/>
              <a:t>20</a:t>
            </a:r>
            <a:r>
              <a:rPr lang="zh-TW" altLang="en-US" dirty="0"/>
              <a:t>公斤。該飛行器是自由飛行器，通常從高山斜坡起飛，也可以通過牽引方式起飛。滑翔傘用雙腳起飛和著陸，所使用的器材與飛機跳傘使用的降落傘有很大區別。當代的滑翔傘可以爬升到海拔</a:t>
            </a:r>
            <a:r>
              <a:rPr lang="en-US" altLang="zh-TW" dirty="0"/>
              <a:t>4000</a:t>
            </a:r>
            <a:r>
              <a:rPr lang="zh-TW" altLang="en-US" dirty="0"/>
              <a:t>米以上最大直線飛行距離</a:t>
            </a:r>
            <a:r>
              <a:rPr lang="en-US" altLang="zh-TW" dirty="0"/>
              <a:t>400</a:t>
            </a:r>
            <a:r>
              <a:rPr lang="zh-TW" altLang="en-US" dirty="0"/>
              <a:t>公里以上。出于飛行理念的不同，滑翔傘可以分為休閒滑翔、競技滑翔和特技滑翔三個領域。</a:t>
            </a:r>
          </a:p>
        </p:txBody>
      </p:sp>
      <p:sp>
        <p:nvSpPr>
          <p:cNvPr id="4" name="矩形: 圓角 6" descr="長方形的文字上面寫著:你好，我是你冒險工作的導遊。" title="形狀"/>
          <p:cNvSpPr/>
          <p:nvPr/>
        </p:nvSpPr>
        <p:spPr>
          <a:xfrm>
            <a:off x="5908341" y="2074334"/>
            <a:ext cx="4986670" cy="3029294"/>
          </a:xfrm>
          <a:prstGeom prst="roundRect">
            <a:avLst/>
          </a:prstGeom>
          <a:solidFill>
            <a:schemeClr val="accent1">
              <a:alpha val="92000"/>
            </a:schemeClr>
          </a:solidFill>
          <a:ln w="76200">
            <a:round/>
          </a:ln>
          <a:effectLst>
            <a:outerShdw blurRad="50800" dist="88900" dir="13500000" sx="105000" sy="105000" algn="b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7"/>
          <p:cNvSpPr txBox="1"/>
          <p:nvPr/>
        </p:nvSpPr>
        <p:spPr>
          <a:xfrm>
            <a:off x="6929954" y="2743200"/>
            <a:ext cx="3042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你好， 我是</a:t>
            </a:r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  <a:p>
            <a:pPr algn="ctr"/>
            <a:r>
              <a:rPr lang="zh-TW" altLang="en-US" dirty="0" smtClean="0"/>
              <a:t>你極限運動的導遊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28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準備好了嗎？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+mn-ea"/>
            </a:endParaRPr>
          </a:p>
          <a:p>
            <a:r>
              <a:rPr lang="zh-TW" altLang="en-US" sz="3200" dirty="0">
                <a:latin typeface="+mn-ea"/>
              </a:rPr>
              <a:t>那麼就開始</a:t>
            </a:r>
            <a:r>
              <a:rPr lang="zh-TW" altLang="en-US" sz="3200" dirty="0" smtClean="0">
                <a:latin typeface="+mn-ea"/>
              </a:rPr>
              <a:t>吧！</a:t>
            </a:r>
            <a:endParaRPr lang="en-US" altLang="zh-TW" sz="3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63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起源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zh-TW" altLang="en-US" dirty="0"/>
          </a:p>
          <a:p>
            <a:r>
              <a:rPr lang="zh-TW" altLang="en-US" dirty="0"/>
              <a:t>柔翼滑翔傘</a:t>
            </a:r>
            <a:r>
              <a:rPr lang="en-US" altLang="zh-TW" dirty="0"/>
              <a:t>(</a:t>
            </a:r>
            <a:r>
              <a:rPr lang="zh-TW" altLang="en-US" dirty="0"/>
              <a:t>台灣稱為「飛行傘」</a:t>
            </a:r>
            <a:r>
              <a:rPr lang="en-US" altLang="zh-TW" dirty="0"/>
              <a:t>)</a:t>
            </a:r>
            <a:r>
              <a:rPr lang="zh-TW" altLang="en-US" dirty="0"/>
              <a:t>的概念由美國宇航局</a:t>
            </a:r>
            <a:r>
              <a:rPr lang="en-US" altLang="zh-TW" dirty="0"/>
              <a:t>NASA</a:t>
            </a:r>
            <a:r>
              <a:rPr lang="zh-TW" altLang="en-US" dirty="0"/>
              <a:t>最早提出，初衷是為了太空飛行器材的回收，不過在回收大型太空飛行器材這一領域的發展並不順利。最終這一研究束之高閣。多年之後這個航天產業的實驗品轉變為一項極限運動。</a:t>
            </a:r>
          </a:p>
          <a:p>
            <a:r>
              <a:rPr lang="zh-TW" altLang="en-US" dirty="0"/>
              <a:t>滑翔傘是人類實現自由飛翔所使用的最輕便也是最廉價的飛行工具。通常初步的器材費用在</a:t>
            </a:r>
            <a:r>
              <a:rPr lang="en-US" altLang="zh-TW" dirty="0"/>
              <a:t>2</a:t>
            </a:r>
            <a:r>
              <a:rPr lang="zh-TW" altLang="en-US" dirty="0"/>
              <a:t>萬人民幣左右。</a:t>
            </a:r>
          </a:p>
          <a:p>
            <a:r>
              <a:rPr lang="zh-TW" altLang="en-US" dirty="0"/>
              <a:t>整套裝備分為三大件：傘頭、座袋、副傘（救生傘）。</a:t>
            </a:r>
          </a:p>
          <a:p>
            <a:r>
              <a:rPr lang="zh-TW" altLang="en-US" dirty="0"/>
              <a:t>附加裝備通常為：對講機、</a:t>
            </a:r>
            <a:r>
              <a:rPr lang="en-US" altLang="zh-TW" dirty="0"/>
              <a:t>GPS</a:t>
            </a:r>
            <a:r>
              <a:rPr lang="zh-TW" altLang="en-US" dirty="0"/>
              <a:t>設備。</a:t>
            </a:r>
          </a:p>
        </p:txBody>
      </p:sp>
    </p:spTree>
    <p:extLst>
      <p:ext uri="{BB962C8B-B14F-4D97-AF65-F5344CB8AC3E}">
        <p14:creationId xmlns:p14="http://schemas.microsoft.com/office/powerpoint/2010/main" val="104459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器材簡介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 smtClean="0"/>
          </a:p>
          <a:p>
            <a:r>
              <a:rPr lang="zh-TW" altLang="en-US" dirty="0" smtClean="0"/>
              <a:t>傘翼</a:t>
            </a:r>
            <a:endParaRPr lang="en-US" altLang="zh-TW" dirty="0" smtClean="0"/>
          </a:p>
          <a:p>
            <a:r>
              <a:rPr lang="zh-TW" altLang="en-US" dirty="0" smtClean="0"/>
              <a:t>吊袋</a:t>
            </a:r>
          </a:p>
          <a:p>
            <a:r>
              <a:rPr lang="zh-TW" altLang="en-US" dirty="0" smtClean="0"/>
              <a:t>備份傘／救生傘</a:t>
            </a:r>
          </a:p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2795587"/>
            <a:ext cx="3810000" cy="2867025"/>
          </a:xfrm>
        </p:spPr>
      </p:pic>
    </p:spTree>
    <p:extLst>
      <p:ext uri="{BB962C8B-B14F-4D97-AF65-F5344CB8AC3E}">
        <p14:creationId xmlns:p14="http://schemas.microsoft.com/office/powerpoint/2010/main" val="236903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49607" y="2172164"/>
            <a:ext cx="6384478" cy="3880773"/>
          </a:xfrm>
        </p:spPr>
        <p:txBody>
          <a:bodyPr>
            <a:normAutofit/>
          </a:bodyPr>
          <a:lstStyle/>
          <a:p>
            <a:r>
              <a:rPr lang="zh-TW" altLang="en-US" b="1" dirty="0"/>
              <a:t>起飛</a:t>
            </a:r>
          </a:p>
          <a:p>
            <a:r>
              <a:rPr lang="zh-TW" altLang="en-US" b="1" dirty="0"/>
              <a:t>轉向</a:t>
            </a:r>
          </a:p>
          <a:p>
            <a:r>
              <a:rPr lang="zh-TW" altLang="en-US" b="1" dirty="0"/>
              <a:t>爬升</a:t>
            </a:r>
          </a:p>
          <a:p>
            <a:r>
              <a:rPr lang="zh-TW" altLang="en-US" b="1" dirty="0"/>
              <a:t>下降</a:t>
            </a:r>
          </a:p>
          <a:p>
            <a:r>
              <a:rPr lang="zh-TW" altLang="en-US" b="1" dirty="0"/>
              <a:t>緊急下降手段</a:t>
            </a:r>
          </a:p>
          <a:p>
            <a:pPr lvl="1"/>
            <a:r>
              <a:rPr lang="zh-TW" altLang="en-US" b="1" dirty="0"/>
              <a:t>大耳朵（</a:t>
            </a:r>
            <a:r>
              <a:rPr lang="en-US" altLang="zh-TW" b="1" dirty="0" err="1"/>
              <a:t>Bigears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en-US" altLang="zh-TW" b="1" dirty="0" smtClean="0"/>
              <a:t>B</a:t>
            </a:r>
            <a:r>
              <a:rPr lang="zh-TW" altLang="en-US" b="1" dirty="0"/>
              <a:t>組失速 （</a:t>
            </a:r>
            <a:r>
              <a:rPr lang="en-US" altLang="zh-TW" b="1" dirty="0"/>
              <a:t>B Stall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螺旋</a:t>
            </a:r>
            <a:r>
              <a:rPr lang="zh-TW" altLang="en-US" b="1" dirty="0"/>
              <a:t>下降（</a:t>
            </a:r>
            <a:r>
              <a:rPr lang="en-US" altLang="zh-TW" b="1" dirty="0"/>
              <a:t>Spiral Dive</a:t>
            </a:r>
            <a:r>
              <a:rPr lang="zh-TW" altLang="en-US" b="1" dirty="0"/>
              <a:t>）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093" y="2438399"/>
            <a:ext cx="28575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3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我們最安全的一年</a:t>
            </a:r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531185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3159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88</TotalTime>
  <Words>301</Words>
  <Application>Microsoft Office PowerPoint</Application>
  <PresentationFormat>寬螢幕</PresentationFormat>
  <Paragraphs>34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Arial</vt:lpstr>
      <vt:lpstr>Corbel</vt:lpstr>
      <vt:lpstr>視差</vt:lpstr>
      <vt:lpstr>極限運動</vt:lpstr>
      <vt:lpstr>滑翔傘 </vt:lpstr>
      <vt:lpstr>準備好了嗎？</vt:lpstr>
      <vt:lpstr>起源</vt:lpstr>
      <vt:lpstr>器材簡介</vt:lpstr>
      <vt:lpstr>操作</vt:lpstr>
      <vt:lpstr>我們最安全的一年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Works</dc:title>
  <dc:creator>Certiport Center</dc:creator>
  <cp:lastModifiedBy>Amial</cp:lastModifiedBy>
  <cp:revision>5</cp:revision>
  <dcterms:created xsi:type="dcterms:W3CDTF">2016-10-17T14:58:13Z</dcterms:created>
  <dcterms:modified xsi:type="dcterms:W3CDTF">2018-01-17T20:58:37Z</dcterms:modified>
</cp:coreProperties>
</file>