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CD39D-255C-4222-B38C-9FC6F1C9CEDB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6AABA-EA10-4D52-9238-35DA66BBCC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45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給全體倉庫職員必需的訓練。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6AABA-EA10-4D52-9238-35DA66BBCC2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56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8F1EB0-6A6A-4E47-B060-9FD9ABC3D1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D64838-B24E-42A8-8805-DBC20BD91E8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93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1EB0-6A6A-4E47-B060-9FD9ABC3D1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4838-B24E-42A8-8805-DBC20BD91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1EB0-6A6A-4E47-B060-9FD9ABC3D1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4838-B24E-42A8-8805-DBC20BD91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10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1EB0-6A6A-4E47-B060-9FD9ABC3D1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4838-B24E-42A8-8805-DBC20BD91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45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1EB0-6A6A-4E47-B060-9FD9ABC3D1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4838-B24E-42A8-8805-DBC20BD91E8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2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1EB0-6A6A-4E47-B060-9FD9ABC3D1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4838-B24E-42A8-8805-DBC20BD91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6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1EB0-6A6A-4E47-B060-9FD9ABC3D1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4838-B24E-42A8-8805-DBC20BD91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11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1EB0-6A6A-4E47-B060-9FD9ABC3D1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4838-B24E-42A8-8805-DBC20BD91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87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1EB0-6A6A-4E47-B060-9FD9ABC3D1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4838-B24E-42A8-8805-DBC20BD91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66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1EB0-6A6A-4E47-B060-9FD9ABC3D1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4838-B24E-42A8-8805-DBC20BD91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87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1EB0-6A6A-4E47-B060-9FD9ABC3D1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4838-B24E-42A8-8805-DBC20BD91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15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38F1EB0-6A6A-4E47-B060-9FD9ABC3D164}" type="datetimeFigureOut">
              <a:rPr lang="zh-TW" altLang="en-US" smtClean="0"/>
              <a:t>2018/1/18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D64838-B24E-42A8-8805-DBC20BD91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0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內部訓練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  <a:p>
            <a:r>
              <a:rPr lang="zh-TW" altLang="en-US" dirty="0"/>
              <a:t>更新接收程序</a:t>
            </a:r>
          </a:p>
          <a:p>
            <a:r>
              <a:rPr lang="zh-TW" altLang="en-US" dirty="0"/>
              <a:t>馬上有效率</a:t>
            </a:r>
          </a:p>
        </p:txBody>
      </p:sp>
    </p:spTree>
    <p:extLst>
      <p:ext uri="{BB962C8B-B14F-4D97-AF65-F5344CB8AC3E}">
        <p14:creationId xmlns:p14="http://schemas.microsoft.com/office/powerpoint/2010/main" val="255747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大致上來看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倉庫選址與布</a:t>
            </a:r>
            <a:r>
              <a:rPr lang="zh-TW" altLang="en-US" dirty="0" smtClean="0">
                <a:latin typeface="+mn-ea"/>
              </a:rPr>
              <a:t>點</a:t>
            </a:r>
            <a:endParaRPr lang="en-US" altLang="zh-TW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倉庫規模的確定和內部合理</a:t>
            </a:r>
            <a:r>
              <a:rPr lang="zh-TW" altLang="en-US" dirty="0" smtClean="0">
                <a:latin typeface="+mn-ea"/>
              </a:rPr>
              <a:t>佈局</a:t>
            </a:r>
            <a:endParaRPr lang="en-US" altLang="zh-TW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倉儲設施和設備的選擇和</a:t>
            </a:r>
            <a:r>
              <a:rPr lang="zh-TW" altLang="en-US" dirty="0" smtClean="0">
                <a:latin typeface="+mn-ea"/>
              </a:rPr>
              <a:t>配備</a:t>
            </a:r>
            <a:endParaRPr lang="en-US" altLang="zh-TW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倉儲資源的</a:t>
            </a:r>
            <a:r>
              <a:rPr lang="zh-TW" altLang="en-US" dirty="0" smtClean="0">
                <a:latin typeface="+mn-ea"/>
              </a:rPr>
              <a:t>獲得</a:t>
            </a:r>
            <a:endParaRPr lang="en-US" altLang="zh-TW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倉儲作業活動管理</a:t>
            </a:r>
          </a:p>
        </p:txBody>
      </p:sp>
      <p:sp>
        <p:nvSpPr>
          <p:cNvPr id="4" name="箭號: 向左 3" descr="向左箭號3。" title="圖案"/>
          <p:cNvSpPr/>
          <p:nvPr/>
        </p:nvSpPr>
        <p:spPr>
          <a:xfrm>
            <a:off x="5730779" y="2613747"/>
            <a:ext cx="978408" cy="484632"/>
          </a:xfrm>
          <a:prstGeom prst="lef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 descr="向左箭號4。&#10;" title="圖案"/>
          <p:cNvSpPr/>
          <p:nvPr/>
        </p:nvSpPr>
        <p:spPr>
          <a:xfrm>
            <a:off x="5110946" y="3353376"/>
            <a:ext cx="978408" cy="484632"/>
          </a:xfrm>
          <a:prstGeom prst="lef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左 5" descr="向左箭號5。&#10;" title="圖案"/>
          <p:cNvSpPr/>
          <p:nvPr/>
        </p:nvSpPr>
        <p:spPr>
          <a:xfrm>
            <a:off x="4019862" y="4025657"/>
            <a:ext cx="978408" cy="484632"/>
          </a:xfrm>
          <a:prstGeom prst="lef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 descr="向左箭號6。&#10;" title="圖案"/>
          <p:cNvSpPr/>
          <p:nvPr/>
        </p:nvSpPr>
        <p:spPr>
          <a:xfrm>
            <a:off x="4897787" y="4623990"/>
            <a:ext cx="978408" cy="484632"/>
          </a:xfrm>
          <a:prstGeom prst="lef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左 7" descr="向左箭號7。&#10;" title="圖案"/>
          <p:cNvSpPr/>
          <p:nvPr/>
        </p:nvSpPr>
        <p:spPr>
          <a:xfrm>
            <a:off x="4284569" y="5336024"/>
            <a:ext cx="978408" cy="484632"/>
          </a:xfrm>
          <a:prstGeom prst="lef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64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倉儲管理的任務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zh-TW" altLang="en-US" sz="16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sz="1600" dirty="0" smtClean="0"/>
              <a:t>利用市場經濟手段獲得最大的倉儲資源的配置。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TW" altLang="en-US" sz="16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sz="1600" dirty="0" smtClean="0"/>
              <a:t>以高效率為原則組織管理機構。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TW" altLang="en-US" sz="16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sz="1600" dirty="0" smtClean="0"/>
              <a:t>不斷滿足社會需要為原則開展商務活動。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TW" altLang="en-US" sz="16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sz="1600" dirty="0" smtClean="0"/>
              <a:t>以高效率、低成本為原則組織倉儲生產。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TW" altLang="en-US" sz="16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sz="1600" dirty="0" smtClean="0"/>
              <a:t>以優質服務、講信用建立企業形象。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TW" altLang="en-US" sz="16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sz="1600" dirty="0" smtClean="0"/>
              <a:t>通過制度化、科學化的先進手段不斷提高管理水平。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TW" altLang="en-US" sz="16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sz="1600" dirty="0" smtClean="0"/>
              <a:t>從技術到精神領域提高員工素質。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422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倉儲管理的基本原則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826099"/>
          </a:xfrm>
        </p:spPr>
        <p:txBody>
          <a:bodyPr/>
          <a:lstStyle/>
          <a:p>
            <a:endParaRPr lang="zh-TW" altLang="en-US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效率的</a:t>
            </a:r>
            <a:r>
              <a:rPr lang="zh-TW" altLang="en-US" dirty="0" smtClean="0">
                <a:latin typeface="+mn-ea"/>
              </a:rPr>
              <a:t>原則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經濟效益的</a:t>
            </a:r>
            <a:r>
              <a:rPr lang="zh-TW" altLang="en-US" dirty="0" smtClean="0">
                <a:latin typeface="+mn-ea"/>
              </a:rPr>
              <a:t>原則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服務的原則</a:t>
            </a:r>
          </a:p>
        </p:txBody>
      </p:sp>
    </p:spTree>
    <p:extLst>
      <p:ext uri="{BB962C8B-B14F-4D97-AF65-F5344CB8AC3E}">
        <p14:creationId xmlns:p14="http://schemas.microsoft.com/office/powerpoint/2010/main" val="94395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倉儲管理的主要活動</a:t>
            </a:r>
          </a:p>
        </p:txBody>
      </p:sp>
      <p:sp>
        <p:nvSpPr>
          <p:cNvPr id="3" name="內容版面配置區 4"/>
          <p:cNvSpPr>
            <a:spLocks noGrp="1"/>
          </p:cNvSpPr>
          <p:nvPr>
            <p:ph idx="4294967295"/>
          </p:nvPr>
        </p:nvSpPr>
        <p:spPr>
          <a:xfrm>
            <a:off x="3356150" y="2341267"/>
            <a:ext cx="6250074" cy="1175656"/>
          </a:xfrm>
        </p:spPr>
        <p:txBody>
          <a:bodyPr>
            <a:noAutofit/>
          </a:bodyPr>
          <a:lstStyle/>
          <a:p>
            <a:pPr algn="ctr"/>
            <a:endParaRPr lang="zh-TW" altLang="en-US" sz="1800" dirty="0"/>
          </a:p>
          <a:p>
            <a:pPr marL="45720" indent="0" algn="ctr">
              <a:buNone/>
            </a:pPr>
            <a:r>
              <a:rPr lang="zh-TW" altLang="en-US" sz="1800" dirty="0"/>
              <a:t>向左滑動</a:t>
            </a:r>
          </a:p>
          <a:p>
            <a:pPr marL="45720" indent="0" algn="ctr">
              <a:buNone/>
            </a:pPr>
            <a:r>
              <a:rPr lang="zh-TW" altLang="en-US" sz="1800" dirty="0"/>
              <a:t>特意空白</a:t>
            </a:r>
          </a:p>
        </p:txBody>
      </p:sp>
    </p:spTree>
    <p:extLst>
      <p:ext uri="{BB962C8B-B14F-4D97-AF65-F5344CB8AC3E}">
        <p14:creationId xmlns:p14="http://schemas.microsoft.com/office/powerpoint/2010/main" val="301710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無明顯損傷</a:t>
            </a:r>
          </a:p>
          <a:p>
            <a:r>
              <a:rPr lang="zh-TW" altLang="en-US" dirty="0">
                <a:latin typeface="+mn-ea"/>
              </a:rPr>
              <a:t>輕微損傷</a:t>
            </a:r>
          </a:p>
          <a:p>
            <a:r>
              <a:rPr lang="zh-TW" altLang="en-US" dirty="0">
                <a:latin typeface="+mn-ea"/>
              </a:rPr>
              <a:t>評估修復</a:t>
            </a:r>
          </a:p>
          <a:p>
            <a:r>
              <a:rPr lang="zh-TW" altLang="en-US" dirty="0">
                <a:latin typeface="+mn-ea"/>
              </a:rPr>
              <a:t>無法修復</a:t>
            </a:r>
          </a:p>
        </p:txBody>
      </p:sp>
      <p:graphicFrame>
        <p:nvGraphicFramePr>
          <p:cNvPr id="5" name="內容版面配置區 5" descr="顯示如何對各種級別損壞的部分，作出回應的表單。" title="分流表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5654190"/>
              </p:ext>
            </p:extLst>
          </p:nvPr>
        </p:nvGraphicFramePr>
        <p:xfrm>
          <a:off x="3614682" y="2650253"/>
          <a:ext cx="7669617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539">
                  <a:extLst>
                    <a:ext uri="{9D8B030D-6E8A-4147-A177-3AD203B41FA5}">
                      <a16:colId xmlns:a16="http://schemas.microsoft.com/office/drawing/2014/main" val="2267801175"/>
                    </a:ext>
                  </a:extLst>
                </a:gridCol>
                <a:gridCol w="2556539">
                  <a:extLst>
                    <a:ext uri="{9D8B030D-6E8A-4147-A177-3AD203B41FA5}">
                      <a16:colId xmlns:a16="http://schemas.microsoft.com/office/drawing/2014/main" val="1945476941"/>
                    </a:ext>
                  </a:extLst>
                </a:gridCol>
                <a:gridCol w="2556539">
                  <a:extLst>
                    <a:ext uri="{9D8B030D-6E8A-4147-A177-3AD203B41FA5}">
                      <a16:colId xmlns:a16="http://schemas.microsoft.com/office/drawing/2014/main" val="826061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狀態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狀態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行動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0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無明顯損傷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部分沒有物理損壞，電路板沒有損壞。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記錄和垃圾箱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76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輕微損傷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缺少插座安裝的物件，電路板損壞，但是沒有電路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記錄和垃圾箱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8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評估修復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缺少插座安裝的物件，輕微的損壞痕跡，輕微的熱損傷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記錄並保持進一步的評估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40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無法修復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明顯的物理傷害，對電路和電路板嚴重的破壞，燃燒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記錄和丟棄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6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25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倉儲管理的主要活動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3326005" y="1965960"/>
            <a:ext cx="5712645" cy="1499716"/>
          </a:xfrm>
        </p:spPr>
        <p:txBody>
          <a:bodyPr/>
          <a:lstStyle/>
          <a:p>
            <a:pPr marL="45720" indent="0" algn="ctr">
              <a:buNone/>
            </a:pPr>
            <a:endParaRPr lang="zh-TW" altLang="en-US" dirty="0">
              <a:latin typeface="+mn-ea"/>
            </a:endParaRPr>
          </a:p>
          <a:p>
            <a:pPr marL="45720" indent="0" algn="ctr">
              <a:buNone/>
            </a:pPr>
            <a:r>
              <a:rPr lang="zh-TW" altLang="en-US" dirty="0">
                <a:latin typeface="+mn-ea"/>
              </a:rPr>
              <a:t>向左滑動</a:t>
            </a:r>
          </a:p>
          <a:p>
            <a:pPr marL="45720" indent="0" algn="ctr">
              <a:buNone/>
            </a:pPr>
            <a:r>
              <a:rPr lang="zh-TW" altLang="en-US" dirty="0">
                <a:latin typeface="+mn-ea"/>
              </a:rPr>
              <a:t>特意空白</a:t>
            </a:r>
          </a:p>
        </p:txBody>
      </p:sp>
    </p:spTree>
    <p:extLst>
      <p:ext uri="{BB962C8B-B14F-4D97-AF65-F5344CB8AC3E}">
        <p14:creationId xmlns:p14="http://schemas.microsoft.com/office/powerpoint/2010/main" val="201713103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9FA47291-E1A5-4462-9523-C37C5FE0B909}" vid="{93C0A050-9AC8-49D5-BA2B-4F852A0ED85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971</TotalTime>
  <Words>246</Words>
  <Application>Microsoft Office PowerPoint</Application>
  <PresentationFormat>寬螢幕</PresentationFormat>
  <Paragraphs>62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Calibri</vt:lpstr>
      <vt:lpstr>Corbel</vt:lpstr>
      <vt:lpstr>佈景主題1</vt:lpstr>
      <vt:lpstr>內部訓練</vt:lpstr>
      <vt:lpstr>大致上來看</vt:lpstr>
      <vt:lpstr>倉儲管理的任務</vt:lpstr>
      <vt:lpstr>倉儲管理的基本原則</vt:lpstr>
      <vt:lpstr>倉儲管理的主要活動</vt:lpstr>
      <vt:lpstr>分流</vt:lpstr>
      <vt:lpstr>倉儲管理的主要活動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倉庫接收</dc:title>
  <dc:creator>Certiport Center</dc:creator>
  <cp:lastModifiedBy>Amial</cp:lastModifiedBy>
  <cp:revision>2</cp:revision>
  <dcterms:created xsi:type="dcterms:W3CDTF">2016-10-17T13:53:19Z</dcterms:created>
  <dcterms:modified xsi:type="dcterms:W3CDTF">2018-01-17T21:26:00Z</dcterms:modified>
</cp:coreProperties>
</file>