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86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2" r:id="rId6"/>
    <p:sldId id="257" r:id="rId7"/>
    <p:sldId id="259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55" autoAdjust="0"/>
  </p:normalViewPr>
  <p:slideViewPr>
    <p:cSldViewPr>
      <p:cViewPr varScale="1">
        <p:scale>
          <a:sx n="85" d="100"/>
          <a:sy n="85" d="100"/>
        </p:scale>
        <p:origin x="14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0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BEF7A24B-554D-4B99-A3CC-7667F56D1027}" type="datetimeFigureOut">
              <a:rPr lang="en-US" altLang="zh-TW" smtClean="0"/>
              <a:pPr/>
              <a:t>8/29/2017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10672D4C-A99E-49DD-8A16-1D19942316C4}" type="slidenum">
              <a:rPr lang="zh-TW" smtClean="0"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20118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0391B76B-D742-4BD2-BF24-F4C760DB831C}" type="datetimeFigureOut">
              <a:rPr lang="zh-TW" altLang="en-US"/>
              <a:pPr/>
              <a:t>2017/8/29</a:t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5257B995-136A-4A15-87A5-26420C3C1021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6896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47803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TW" smtClean="0"/>
              <a:pPr/>
              <a:t>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33634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TW" smtClean="0"/>
              <a:pPr/>
              <a:t>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38725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TW" smtClean="0"/>
              <a:pPr/>
              <a:t>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7136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B1F7-24BF-46F4-A111-12A8565728D3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2B521AD-B0BC-46BB-A582-09F47EA06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06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203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36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2017/8/29</a:t>
            </a:fld>
            <a:endParaRPr 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28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640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781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861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/>
          <p:nvPr userDrawn="1"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2051707"/>
            <a:ext cx="7772400" cy="1609344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51EFC2E-847F-4CF8-8289-FAA88B334687}" type="datetimeFigureOut">
              <a:rPr lang="zh-TW" altLang="en-US" smtClean="0"/>
              <a:pPr/>
              <a:t>2017/8/29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05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B1F7-24BF-46F4-A111-12A8565728D3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21AD-B0BC-46BB-A582-09F47EA06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53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2017/8/29</a:t>
            </a:fld>
            <a:endParaRPr lang="zh-TW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81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2017/8/29</a:t>
            </a:fld>
            <a:endParaRPr lang="zh-TW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83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947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</a:rPr>
              <a:t>企業規劃簡報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新的開始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20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競爭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簡略說明面臨的競爭。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略述貴公司的競爭優勢。</a:t>
            </a:r>
          </a:p>
        </p:txBody>
      </p:sp>
      <p:pic>
        <p:nvPicPr>
          <p:cNvPr id="2050" name="Picture 2" descr="C:\Users\user\AppData\Local\Microsoft\Windows\Temporary Internet Files\Content.IE5\YVQE0DDW\MC90044601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581128"/>
            <a:ext cx="1791310" cy="176479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</a:t>
            </a:r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列出執行長和重要管理人員的名稱。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包含先前的成就，以證明這些人員的卓越表現。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簡述在這個領域的工作經驗年份。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商機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找出問題和商機。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說明客戶的問題，並定義產品的</a:t>
            </a:r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創造服務</a:t>
            </a: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9D4095AFEE790E42B52CF3AD35B999BF040086E71550AC00CE488731BAE03648ABFB" ma:contentTypeVersion="42" ma:contentTypeDescription="Create a new document." ma:contentTypeScope="" ma:versionID="0883ffc41d874280ace566ea696de9ff"/>
</file>

<file path=customXml/item3.xml><?xml version="1.0" encoding="utf-8"?>
<p:properties xmlns:p="http://schemas.microsoft.com/office/2006/metadata/properties" xmlns:xsi="http://www.w3.org/2001/XMLSchema-instance"/>
</file>

<file path=customXml/itemProps1.xml><?xml version="1.0" encoding="utf-8"?>
<ds:datastoreItem xmlns:ds="http://schemas.openxmlformats.org/officeDocument/2006/customXml" ds:itemID="{EE1ED885-73FB-4D60-87B1-3F34D97559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A8A7B1-4C4B-4823-92C0-3F8693591159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096C29E8-FBA7-4774-BCF2-89D131697E95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0</TotalTime>
  <Words>78</Words>
  <Application>Microsoft Office PowerPoint</Application>
  <PresentationFormat>如螢幕大小 (4:3)</PresentationFormat>
  <Paragraphs>17</Paragraphs>
  <Slides>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微軟正黑體</vt:lpstr>
      <vt:lpstr>新細明體</vt:lpstr>
      <vt:lpstr>標楷體</vt:lpstr>
      <vt:lpstr>Calibri</vt:lpstr>
      <vt:lpstr>Rockwell</vt:lpstr>
      <vt:lpstr>Rockwell Condensed</vt:lpstr>
      <vt:lpstr>Wingdings</vt:lpstr>
      <vt:lpstr>木刻字型</vt:lpstr>
      <vt:lpstr>企業規劃簡報</vt:lpstr>
      <vt:lpstr>新的開始</vt:lpstr>
      <vt:lpstr>競爭</vt:lpstr>
      <vt:lpstr>團隊</vt:lpstr>
      <vt:lpstr>商機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2011-05-01T10:05:08Z</dcterms:created>
  <dcterms:modified xsi:type="dcterms:W3CDTF">2017-08-28T20:22:50Z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TC100819229990</vt:lpwstr>
  </property>
</Properties>
</file>