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7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4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81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6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 userDrawn="1"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051707"/>
            <a:ext cx="7772400" cy="1609344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8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83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新的開始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2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user\AppData\Local\Microsoft\Windows\Temporary Internet Files\Content.IE5\YVQE0DDW\MC90044601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1791310" cy="176479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0</TotalTime>
  <Words>66</Words>
  <Application>Microsoft Office PowerPoint</Application>
  <PresentationFormat>如螢幕大小 (4:3)</PresentationFormat>
  <Paragraphs>15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企業規劃簡報</vt:lpstr>
      <vt:lpstr>新的開始</vt:lpstr>
      <vt:lpstr>競爭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2017-08-28T20:32:52Z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