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90" d="100"/>
          <a:sy n="90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F0BC-CC7B-4C8C-B988-812B089CD7F9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84FC-7838-4F45-AA00-36D59DEF75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16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F0BC-CC7B-4C8C-B988-812B089CD7F9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84FC-7838-4F45-AA00-36D59DEF75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09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F0BC-CC7B-4C8C-B988-812B089CD7F9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84FC-7838-4F45-AA00-36D59DEF75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151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F0BC-CC7B-4C8C-B988-812B089CD7F9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84FC-7838-4F45-AA00-36D59DEF75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015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F0BC-CC7B-4C8C-B988-812B089CD7F9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84FC-7838-4F45-AA00-36D59DEF75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72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F0BC-CC7B-4C8C-B988-812B089CD7F9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84FC-7838-4F45-AA00-36D59DEF75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393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F0BC-CC7B-4C8C-B988-812B089CD7F9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84FC-7838-4F45-AA00-36D59DEF75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074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F0BC-CC7B-4C8C-B988-812B089CD7F9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84FC-7838-4F45-AA00-36D59DEF75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801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F0BC-CC7B-4C8C-B988-812B089CD7F9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84FC-7838-4F45-AA00-36D59DEF75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399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B813-1F31-4D5E-95D5-23C1F564A984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242E-22E2-43F4-843F-DA815DF3A5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39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F0BC-CC7B-4C8C-B988-812B089CD7F9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5E284FC-7838-4F45-AA00-36D59DEF75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05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F0BC-CC7B-4C8C-B988-812B089CD7F9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84FC-7838-4F45-AA00-36D59DEF75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03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F0BC-CC7B-4C8C-B988-812B089CD7F9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84FC-7838-4F45-AA00-36D59DEF75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00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F0BC-CC7B-4C8C-B988-812B089CD7F9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84FC-7838-4F45-AA00-36D59DEF75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31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F0BC-CC7B-4C8C-B988-812B089CD7F9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84FC-7838-4F45-AA00-36D59DEF75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16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F0BC-CC7B-4C8C-B988-812B089CD7F9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84FC-7838-4F45-AA00-36D59DEF75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03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F0BC-CC7B-4C8C-B988-812B089CD7F9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84FC-7838-4F45-AA00-36D59DEF75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37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F0BC-CC7B-4C8C-B988-812B089CD7F9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84FC-7838-4F45-AA00-36D59DEF75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3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20F0BC-CC7B-4C8C-B988-812B089CD7F9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E284FC-7838-4F45-AA00-36D59DEF75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08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運動天地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2017</a:t>
            </a:r>
            <a:r>
              <a:rPr lang="zh-TW" altLang="en-U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年回顧報告</a:t>
            </a:r>
            <a:endParaRPr lang="zh-TW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758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大綱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公司的歷史</a:t>
            </a:r>
            <a:endParaRPr lang="en-US" altLang="zh-TW" dirty="0" smtClean="0"/>
          </a:p>
          <a:p>
            <a:r>
              <a:rPr lang="zh-TW" altLang="en-US" dirty="0" smtClean="0"/>
              <a:t>產品銷售</a:t>
            </a:r>
            <a:endParaRPr lang="en-US" altLang="zh-TW" dirty="0" smtClean="0"/>
          </a:p>
          <a:p>
            <a:r>
              <a:rPr lang="zh-TW" altLang="en-US" dirty="0" smtClean="0"/>
              <a:t>未來規劃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052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TW" altLang="en-US" b="1" i="0" u="none" strike="noStrike" kern="2600" baseline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公司的歷史</a:t>
            </a:r>
            <a:endParaRPr lang="zh-TW" altLang="en-US" b="1" i="0" u="none" strike="noStrike" kern="2600" baseline="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84310" y="2438399"/>
            <a:ext cx="10018713" cy="3352801"/>
          </a:xfrm>
        </p:spPr>
        <p:txBody>
          <a:bodyPr>
            <a:noAutofit/>
          </a:bodyPr>
          <a:lstStyle/>
          <a:p>
            <a:pPr marR="0" lvl="0" rtl="0"/>
            <a:r>
              <a:rPr lang="en-US" altLang="zh-TW" sz="2800" i="0" u="none" strike="noStrike" kern="100" baseline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1979</a:t>
            </a:r>
            <a:r>
              <a:rPr lang="zh-TW" altLang="en-US" sz="2800" i="0" u="none" strike="noStrike" kern="100" baseline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成立運動天地</a:t>
            </a:r>
          </a:p>
          <a:p>
            <a:pPr marR="0" lvl="0" rtl="0"/>
            <a:r>
              <a:rPr lang="en-US" altLang="zh-TW" sz="2800" i="0" u="none" strike="noStrike" kern="100" baseline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1983</a:t>
            </a:r>
            <a:r>
              <a:rPr lang="zh-TW" altLang="en-US" sz="2800" i="0" u="none" strike="noStrike" kern="100" baseline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建立露營事業</a:t>
            </a:r>
          </a:p>
          <a:p>
            <a:pPr marR="0" lvl="0" rtl="0"/>
            <a:r>
              <a:rPr lang="en-US" altLang="zh-TW" sz="2800" i="0" u="none" strike="noStrike" kern="100" baseline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1987</a:t>
            </a:r>
            <a:r>
              <a:rPr lang="zh-TW" altLang="en-US" sz="2800" i="0" u="none" strike="noStrike" kern="100" baseline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成立第一間零售商店</a:t>
            </a:r>
          </a:p>
          <a:p>
            <a:pPr marR="0" lvl="0" rtl="0"/>
            <a:r>
              <a:rPr lang="en-US" altLang="zh-TW" sz="2800" i="0" u="none" strike="noStrike" kern="100" baseline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1991</a:t>
            </a:r>
            <a:r>
              <a:rPr lang="zh-TW" altLang="en-US" sz="2800" i="0" u="none" strike="noStrike" kern="100" baseline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開始水上運動事業</a:t>
            </a:r>
          </a:p>
          <a:p>
            <a:pPr marR="0" lvl="0" rtl="0"/>
            <a:r>
              <a:rPr lang="en-US" altLang="zh-TW" sz="2800" i="0" u="none" strike="noStrike" kern="100" baseline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1995</a:t>
            </a:r>
            <a:r>
              <a:rPr lang="zh-TW" altLang="en-US" sz="2800" i="0" u="none" strike="noStrike" kern="100" baseline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成立第 </a:t>
            </a:r>
            <a:r>
              <a:rPr lang="en-US" altLang="zh-TW" sz="2800" i="0" u="none" strike="noStrike" kern="100" baseline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 </a:t>
            </a:r>
            <a:r>
              <a:rPr lang="zh-TW" altLang="en-US" sz="2800" i="0" u="none" strike="noStrike" kern="100" baseline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間零售商店 </a:t>
            </a:r>
          </a:p>
          <a:p>
            <a:pPr marR="0" lvl="0" rtl="0"/>
            <a:r>
              <a:rPr lang="en-US" altLang="zh-TW" sz="2800" i="0" u="none" strike="noStrike" kern="100" baseline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2003</a:t>
            </a:r>
            <a:r>
              <a:rPr lang="zh-TW" altLang="en-US" sz="2800" i="0" u="none" strike="noStrike" kern="100" baseline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收入超過一億美元</a:t>
            </a:r>
            <a:endParaRPr lang="zh-TW" altLang="en-US" sz="2800" i="0" u="none" strike="noStrike" kern="100" baseline="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367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TW" altLang="en-US" b="1" i="0" u="none" strike="noStrike" kern="2600" baseline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產品銷售</a:t>
            </a:r>
            <a:endParaRPr lang="zh-TW" altLang="en-US" b="1" i="0" u="none" strike="noStrike" kern="2600" baseline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zh-TW" altLang="en-US" sz="3600" i="0" u="none" strike="noStrike" kern="100" baseline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露營 </a:t>
            </a:r>
            <a:r>
              <a:rPr lang="en-US" altLang="zh-TW" sz="3600" i="0" u="none" strike="noStrike" kern="100" baseline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39%</a:t>
            </a:r>
          </a:p>
          <a:p>
            <a:pPr marR="0" lvl="0" rtl="0"/>
            <a:r>
              <a:rPr lang="zh-TW" altLang="en-US" sz="3600" i="0" u="none" strike="noStrike" kern="100" baseline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水上運動 </a:t>
            </a:r>
            <a:r>
              <a:rPr lang="en-US" altLang="zh-TW" sz="3600" i="0" u="none" strike="noStrike" kern="100" baseline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12%</a:t>
            </a:r>
          </a:p>
          <a:p>
            <a:pPr marR="0" lvl="0" rtl="0"/>
            <a:r>
              <a:rPr lang="zh-TW" altLang="en-US" sz="3600" i="0" u="none" strike="noStrike" kern="100" baseline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步行 </a:t>
            </a:r>
            <a:r>
              <a:rPr lang="en-US" altLang="zh-TW" sz="3600" i="0" u="none" strike="noStrike" kern="100" baseline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18%</a:t>
            </a:r>
          </a:p>
          <a:p>
            <a:pPr marR="0" lvl="0" rtl="0"/>
            <a:r>
              <a:rPr lang="zh-TW" altLang="en-US" sz="3600" i="0" u="none" strike="noStrike" kern="100" baseline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登山 </a:t>
            </a:r>
            <a:r>
              <a:rPr lang="en-US" altLang="zh-TW" sz="3600" i="0" u="none" strike="noStrike" kern="100" baseline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31%</a:t>
            </a:r>
            <a:endParaRPr lang="zh-TW" altLang="en-US" sz="3600" i="0" u="none" strike="noStrike" kern="100" baseline="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463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視差</Template>
  <TotalTime>9</TotalTime>
  <Words>61</Words>
  <Application>Microsoft Office PowerPoint</Application>
  <PresentationFormat>寬螢幕</PresentationFormat>
  <Paragraphs>18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微軟正黑體</vt:lpstr>
      <vt:lpstr>Arial</vt:lpstr>
      <vt:lpstr>Times New Roman</vt:lpstr>
      <vt:lpstr>視差</vt:lpstr>
      <vt:lpstr>運動天地</vt:lpstr>
      <vt:lpstr>大綱</vt:lpstr>
      <vt:lpstr>公司的歷史</vt:lpstr>
      <vt:lpstr>產品銷售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運動天地</dc:title>
  <dc:creator>Amial</dc:creator>
  <cp:lastModifiedBy>Amial</cp:lastModifiedBy>
  <cp:revision>4</cp:revision>
  <dcterms:created xsi:type="dcterms:W3CDTF">2017-08-20T15:37:40Z</dcterms:created>
  <dcterms:modified xsi:type="dcterms:W3CDTF">2017-08-28T20:51:27Z</dcterms:modified>
</cp:coreProperties>
</file>