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4"/>
  </p:sldMasterIdLst>
  <p:notesMasterIdLst>
    <p:notesMasterId r:id="rId8"/>
  </p:notesMasterIdLst>
  <p:handoutMasterIdLst>
    <p:handoutMasterId r:id="rId9"/>
  </p:handoutMasterIdLst>
  <p:sldIdLst>
    <p:sldId id="256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55" autoAdjust="0"/>
  </p:normalViewPr>
  <p:slideViewPr>
    <p:cSldViewPr>
      <p:cViewPr varScale="1">
        <p:scale>
          <a:sx n="85" d="100"/>
          <a:sy n="85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8/29/2017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2017/8/29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7136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2462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8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474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2778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478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76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251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817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57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31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3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37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248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0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36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69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0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25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72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</a:rPr>
              <a:t>企業規劃簡報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商機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找出問題和商機。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說明客戶的問題，並定義產品的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創造服務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資源需求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>
          <a:xfrm>
            <a:off x="539553" y="2489200"/>
            <a:ext cx="8136904" cy="3530600"/>
          </a:xfrm>
        </p:spPr>
        <p:txBody>
          <a:bodyPr numCol="1">
            <a:normAutofit fontScale="70000" lnSpcReduction="20000"/>
          </a:bodyPr>
          <a:lstStyle/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資金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配送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促銷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</a:p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宣傳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06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39</Words>
  <Application>Microsoft Office PowerPoint</Application>
  <PresentationFormat>如螢幕大小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Wingdings 3</vt:lpstr>
      <vt:lpstr>離子會議室</vt:lpstr>
      <vt:lpstr>企業規劃簡報</vt:lpstr>
      <vt:lpstr>商機</vt:lpstr>
      <vt:lpstr>資源需求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2017-08-28T21:09:52Z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