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4"/>
  </p:sldMasterIdLst>
  <p:notesMasterIdLst>
    <p:notesMasterId r:id="rId8"/>
  </p:notesMasterIdLst>
  <p:handoutMasterIdLst>
    <p:handoutMasterId r:id="rId9"/>
  </p:handoutMasterIdLst>
  <p:sldIdLst>
    <p:sldId id="256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6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0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4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81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61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 userDrawn="1"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051707"/>
            <a:ext cx="7772400" cy="1609344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3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8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83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4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0</TotalTime>
  <Words>61</Words>
  <Application>Microsoft Office PowerPoint</Application>
  <PresentationFormat>如螢幕大小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企業規劃簡報</vt:lpstr>
      <vt:lpstr>團隊</vt:lpstr>
      <vt:lpstr>商機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2017-08-28T21:16:10Z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