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 varScale="1">
        <p:scale>
          <a:sx n="90" d="100"/>
          <a:sy n="90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66E9895-10A8-4838-9DE7-008D788144ED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68BB8F2-D7FB-42D8-B709-7E17AD3E721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544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9895-10A8-4838-9DE7-008D788144ED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B8F2-D7FB-42D8-B709-7E17AD3E7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03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9895-10A8-4838-9DE7-008D788144ED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B8F2-D7FB-42D8-B709-7E17AD3E7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475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9895-10A8-4838-9DE7-008D788144ED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B8F2-D7FB-42D8-B709-7E17AD3E721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101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9895-10A8-4838-9DE7-008D788144ED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B8F2-D7FB-42D8-B709-7E17AD3E7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317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9895-10A8-4838-9DE7-008D788144ED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B8F2-D7FB-42D8-B709-7E17AD3E7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449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9895-10A8-4838-9DE7-008D788144ED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B8F2-D7FB-42D8-B709-7E17AD3E7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9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9895-10A8-4838-9DE7-008D788144ED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B8F2-D7FB-42D8-B709-7E17AD3E7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967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9895-10A8-4838-9DE7-008D788144ED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B8F2-D7FB-42D8-B709-7E17AD3E7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499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72E4-5962-4055-8D4E-ED172DF7BD11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390D-D55F-4F13-A2A9-3187ADF129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9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9895-10A8-4838-9DE7-008D788144ED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B8F2-D7FB-42D8-B709-7E17AD3E7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77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9895-10A8-4838-9DE7-008D788144ED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B8F2-D7FB-42D8-B709-7E17AD3E7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68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9895-10A8-4838-9DE7-008D788144ED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B8F2-D7FB-42D8-B709-7E17AD3E7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37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9895-10A8-4838-9DE7-008D788144ED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B8F2-D7FB-42D8-B709-7E17AD3E7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4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9895-10A8-4838-9DE7-008D788144ED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B8F2-D7FB-42D8-B709-7E17AD3E7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39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9895-10A8-4838-9DE7-008D788144ED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B8F2-D7FB-42D8-B709-7E17AD3E7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30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9895-10A8-4838-9DE7-008D788144ED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B8F2-D7FB-42D8-B709-7E17AD3E7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68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9895-10A8-4838-9DE7-008D788144ED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B8F2-D7FB-42D8-B709-7E17AD3E7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43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66E9895-10A8-4838-9DE7-008D788144ED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768BB8F2-D7FB-42D8-B709-7E17AD3E7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46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公司行銷計劃</a:t>
            </a:r>
            <a:endParaRPr lang="zh-TW" altLang="en-US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02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產品定義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描述行銷的產品或服務</a:t>
            </a:r>
          </a:p>
        </p:txBody>
      </p:sp>
    </p:spTree>
    <p:extLst>
      <p:ext uri="{BB962C8B-B14F-4D97-AF65-F5344CB8AC3E}">
        <p14:creationId xmlns:p14="http://schemas.microsoft.com/office/powerpoint/2010/main" val="136410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市場摘要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市場：過去、現在及未來</a:t>
            </a:r>
          </a:p>
          <a:p>
            <a:pPr lvl="1"/>
            <a:r>
              <a:rPr lang="zh-TW" altLang="en-US" smtClean="0"/>
              <a:t>檢視在市場佔有率、領導品牌、競爭廠商、市場轉移、成本、價格，或競爭方面的改變</a:t>
            </a:r>
          </a:p>
        </p:txBody>
      </p:sp>
    </p:spTree>
    <p:extLst>
      <p:ext uri="{BB962C8B-B14F-4D97-AF65-F5344CB8AC3E}">
        <p14:creationId xmlns:p14="http://schemas.microsoft.com/office/powerpoint/2010/main" val="436861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定位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產品或服務定位</a:t>
            </a:r>
          </a:p>
          <a:p>
            <a:pPr lvl="1"/>
            <a:r>
              <a:rPr lang="zh-TW" altLang="en-US" smtClean="0"/>
              <a:t>清楚定義一段時間後，產品在市場上以及與競爭商品相較的情況</a:t>
            </a:r>
          </a:p>
          <a:p>
            <a:pPr lvl="0"/>
            <a:r>
              <a:rPr lang="zh-TW" altLang="en-US" smtClean="0"/>
              <a:t>客戶承諾</a:t>
            </a:r>
          </a:p>
          <a:p>
            <a:pPr lvl="1"/>
            <a:r>
              <a:rPr lang="zh-TW" altLang="en-US" smtClean="0"/>
              <a:t>摘要產品或服務能為客戶提供的好處</a:t>
            </a:r>
          </a:p>
        </p:txBody>
      </p:sp>
    </p:spTree>
    <p:extLst>
      <p:ext uri="{BB962C8B-B14F-4D97-AF65-F5344CB8AC3E}">
        <p14:creationId xmlns:p14="http://schemas.microsoft.com/office/powerpoint/2010/main" val="68376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溝通策略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觀眾留言</a:t>
            </a:r>
          </a:p>
          <a:p>
            <a:pPr lvl="0"/>
            <a:r>
              <a:rPr lang="zh-TW" altLang="en-US" smtClean="0"/>
              <a:t>目標客戶的人數統計</a:t>
            </a:r>
          </a:p>
        </p:txBody>
      </p:sp>
    </p:spTree>
    <p:extLst>
      <p:ext uri="{BB962C8B-B14F-4D97-AF65-F5344CB8AC3E}">
        <p14:creationId xmlns:p14="http://schemas.microsoft.com/office/powerpoint/2010/main" val="142914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包裝及封裝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產品包裝</a:t>
            </a:r>
          </a:p>
          <a:p>
            <a:pPr lvl="1"/>
            <a:r>
              <a:rPr lang="zh-TW" altLang="en-US" smtClean="0"/>
              <a:t>討論外觀尺寸、價格、外觀和策略</a:t>
            </a:r>
          </a:p>
          <a:p>
            <a:pPr lvl="1"/>
            <a:r>
              <a:rPr lang="zh-TW" altLang="en-US" smtClean="0"/>
              <a:t>討論未與產品一起直接配送的項目該如何封裝</a:t>
            </a:r>
          </a:p>
          <a:p>
            <a:pPr lvl="0"/>
            <a:r>
              <a:rPr lang="zh-TW" altLang="en-US" smtClean="0"/>
              <a:t>貨物成本 </a:t>
            </a:r>
            <a:r>
              <a:rPr lang="en-US" altLang="zh-TW" smtClean="0"/>
              <a:t>(COG)</a:t>
            </a:r>
          </a:p>
          <a:p>
            <a:pPr lvl="1"/>
            <a:r>
              <a:rPr lang="zh-TW" altLang="en-US" smtClean="0"/>
              <a:t>摘要貨物成本與高階物料清單</a:t>
            </a:r>
          </a:p>
        </p:txBody>
      </p:sp>
    </p:spTree>
    <p:extLst>
      <p:ext uri="{BB962C8B-B14F-4D97-AF65-F5344CB8AC3E}">
        <p14:creationId xmlns:p14="http://schemas.microsoft.com/office/powerpoint/2010/main" val="1088519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賽事">
  <a:themeElements>
    <a:clrScheme name="主要賽事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賽事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686B1E04-F35C-4AB5-985D-0C358CA110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主要賽事</Template>
  <TotalTime>5</TotalTime>
  <Words>124</Words>
  <Application>Microsoft Office PowerPoint</Application>
  <PresentationFormat>寬螢幕</PresentationFormat>
  <Paragraphs>20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9" baseType="lpstr">
      <vt:lpstr>微軟正黑體</vt:lpstr>
      <vt:lpstr>Arial</vt:lpstr>
      <vt:lpstr>主要賽事</vt:lpstr>
      <vt:lpstr>公司行銷計劃</vt:lpstr>
      <vt:lpstr>產品定義</vt:lpstr>
      <vt:lpstr>市場摘要</vt:lpstr>
      <vt:lpstr>定位</vt:lpstr>
      <vt:lpstr>溝通策略</vt:lpstr>
      <vt:lpstr>包裝及封裝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公司行銷計劃</dc:title>
  <dc:creator>Amial</dc:creator>
  <cp:lastModifiedBy>Amial</cp:lastModifiedBy>
  <cp:revision>4</cp:revision>
  <dcterms:created xsi:type="dcterms:W3CDTF">2017-08-28T19:17:53Z</dcterms:created>
  <dcterms:modified xsi:type="dcterms:W3CDTF">2017-08-28T21:22:48Z</dcterms:modified>
</cp:coreProperties>
</file>