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3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8/29/2017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2017/8/29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3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19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31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76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146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1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33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0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58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6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9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52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79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99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7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 smtClean="0"/>
              <a:t>企業規劃簡報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prstGeom prst="wav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smtClean="0"/>
              <a:t>競爭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smtClean="0"/>
              <a:t>簡略說明面臨的競爭。</a:t>
            </a:r>
          </a:p>
          <a:p>
            <a:r>
              <a:rPr lang="zh-TW" smtClean="0"/>
              <a:t>略述貴公司的競爭優勢。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smtClean="0"/>
              <a:t>團隊</a:t>
            </a:r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smtClean="0"/>
              <a:t>列出執行長和重要管理人員的名稱。</a:t>
            </a:r>
          </a:p>
          <a:p>
            <a:r>
              <a:rPr lang="zh-TW" smtClean="0"/>
              <a:t>包含先前的成就，以證明這些人員的卓越表現。</a:t>
            </a:r>
          </a:p>
          <a:p>
            <a:r>
              <a:rPr lang="zh-TW" smtClean="0"/>
              <a:t>簡述在這個領域的工作經驗年份。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smtClean="0"/>
              <a:t>商機</a:t>
            </a:r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smtClean="0"/>
              <a:t>找出問題和商機。</a:t>
            </a:r>
          </a:p>
          <a:p>
            <a:r>
              <a:rPr lang="zh-TW" smtClean="0"/>
              <a:t>說明客戶的問題，並定義產品的屬性</a:t>
            </a:r>
            <a:endParaRPr lang="en-US" altLang="zh-TW" smtClean="0"/>
          </a:p>
          <a:p>
            <a:r>
              <a:rPr lang="zh-TW" smtClean="0"/>
              <a:t>創造服務機會。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p:properties xmlns:p="http://schemas.microsoft.com/office/2006/metadata/properties" xmlns:xsi="http://www.w3.org/2001/XMLSchema-instance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75</Words>
  <Application>Microsoft Office PowerPoint</Application>
  <PresentationFormat>如螢幕大小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 3</vt:lpstr>
      <vt:lpstr>多面向</vt:lpstr>
      <vt:lpstr>企業規劃簡報</vt:lpstr>
      <vt:lpstr>競爭</vt:lpstr>
      <vt:lpstr>團隊</vt:lpstr>
      <vt:lpstr>商機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2017-08-29T13:46:25Z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