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1545888" cy="541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236" y="885420"/>
            <a:ext cx="8659416" cy="1883551"/>
          </a:xfrm>
        </p:spPr>
        <p:txBody>
          <a:bodyPr anchor="b"/>
          <a:lstStyle>
            <a:lvl1pPr algn="ctr">
              <a:defRPr sz="473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236" y="2841608"/>
            <a:ext cx="8659416" cy="1306212"/>
          </a:xfrm>
        </p:spPr>
        <p:txBody>
          <a:bodyPr/>
          <a:lstStyle>
            <a:lvl1pPr marL="0" indent="0" algn="ctr">
              <a:buNone/>
              <a:defRPr sz="1893"/>
            </a:lvl1pPr>
            <a:lvl2pPr marL="360685" indent="0" algn="ctr">
              <a:buNone/>
              <a:defRPr sz="1578"/>
            </a:lvl2pPr>
            <a:lvl3pPr marL="721370" indent="0" algn="ctr">
              <a:buNone/>
              <a:defRPr sz="1420"/>
            </a:lvl3pPr>
            <a:lvl4pPr marL="1082055" indent="0" algn="ctr">
              <a:buNone/>
              <a:defRPr sz="1262"/>
            </a:lvl4pPr>
            <a:lvl5pPr marL="1442740" indent="0" algn="ctr">
              <a:buNone/>
              <a:defRPr sz="1262"/>
            </a:lvl5pPr>
            <a:lvl6pPr marL="1803425" indent="0" algn="ctr">
              <a:buNone/>
              <a:defRPr sz="1262"/>
            </a:lvl6pPr>
            <a:lvl7pPr marL="2164110" indent="0" algn="ctr">
              <a:buNone/>
              <a:defRPr sz="1262"/>
            </a:lvl7pPr>
            <a:lvl8pPr marL="2524796" indent="0" algn="ctr">
              <a:buNone/>
              <a:defRPr sz="1262"/>
            </a:lvl8pPr>
            <a:lvl9pPr marL="2885481" indent="0" algn="ctr">
              <a:buNone/>
              <a:defRPr sz="1262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8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59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2526" y="288043"/>
            <a:ext cx="2489582" cy="458489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3780" y="288043"/>
            <a:ext cx="7324423" cy="458489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22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67" y="1348793"/>
            <a:ext cx="9958328" cy="2250493"/>
          </a:xfrm>
        </p:spPr>
        <p:txBody>
          <a:bodyPr anchor="b"/>
          <a:lstStyle>
            <a:lvl1pPr>
              <a:defRPr sz="473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767" y="3620577"/>
            <a:ext cx="9958328" cy="1183481"/>
          </a:xfrm>
        </p:spPr>
        <p:txBody>
          <a:bodyPr/>
          <a:lstStyle>
            <a:lvl1pPr marL="0" indent="0">
              <a:buNone/>
              <a:defRPr sz="1893">
                <a:solidFill>
                  <a:schemeClr val="tx1">
                    <a:tint val="75000"/>
                  </a:schemeClr>
                </a:solidFill>
              </a:defRPr>
            </a:lvl1pPr>
            <a:lvl2pPr marL="360685" indent="0">
              <a:buNone/>
              <a:defRPr sz="1578">
                <a:solidFill>
                  <a:schemeClr val="tx1">
                    <a:tint val="75000"/>
                  </a:schemeClr>
                </a:solidFill>
              </a:defRPr>
            </a:lvl2pPr>
            <a:lvl3pPr marL="72137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3pPr>
            <a:lvl4pPr marL="108205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4pPr>
            <a:lvl5pPr marL="144274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5pPr>
            <a:lvl6pPr marL="1803425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6pPr>
            <a:lvl7pPr marL="2164110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7pPr>
            <a:lvl8pPr marL="2524796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8pPr>
            <a:lvl9pPr marL="2885481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26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780" y="1440215"/>
            <a:ext cx="4907002" cy="34327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45106" y="1440215"/>
            <a:ext cx="4907002" cy="34327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288043"/>
            <a:ext cx="9958328" cy="10457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284" y="1326251"/>
            <a:ext cx="4884451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284" y="1976226"/>
            <a:ext cx="4884451" cy="290673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45106" y="1326251"/>
            <a:ext cx="4908506" cy="649975"/>
          </a:xfrm>
        </p:spPr>
        <p:txBody>
          <a:bodyPr anchor="b"/>
          <a:lstStyle>
            <a:lvl1pPr marL="0" indent="0">
              <a:buNone/>
              <a:defRPr sz="1893" b="1"/>
            </a:lvl1pPr>
            <a:lvl2pPr marL="360685" indent="0">
              <a:buNone/>
              <a:defRPr sz="1578" b="1"/>
            </a:lvl2pPr>
            <a:lvl3pPr marL="721370" indent="0">
              <a:buNone/>
              <a:defRPr sz="1420" b="1"/>
            </a:lvl3pPr>
            <a:lvl4pPr marL="1082055" indent="0">
              <a:buNone/>
              <a:defRPr sz="1262" b="1"/>
            </a:lvl4pPr>
            <a:lvl5pPr marL="1442740" indent="0">
              <a:buNone/>
              <a:defRPr sz="1262" b="1"/>
            </a:lvl5pPr>
            <a:lvl6pPr marL="1803425" indent="0">
              <a:buNone/>
              <a:defRPr sz="1262" b="1"/>
            </a:lvl6pPr>
            <a:lvl7pPr marL="2164110" indent="0">
              <a:buNone/>
              <a:defRPr sz="1262" b="1"/>
            </a:lvl7pPr>
            <a:lvl8pPr marL="2524796" indent="0">
              <a:buNone/>
              <a:defRPr sz="1262" b="1"/>
            </a:lvl8pPr>
            <a:lvl9pPr marL="2885481" indent="0">
              <a:buNone/>
              <a:defRPr sz="126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45106" y="1976226"/>
            <a:ext cx="4908506" cy="290673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57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3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63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360680"/>
            <a:ext cx="3723849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506" y="778969"/>
            <a:ext cx="5845106" cy="3844749"/>
          </a:xfrm>
        </p:spPr>
        <p:txBody>
          <a:bodyPr/>
          <a:lstStyle>
            <a:lvl1pPr>
              <a:defRPr sz="2524"/>
            </a:lvl1pPr>
            <a:lvl2pPr>
              <a:defRPr sz="2209"/>
            </a:lvl2pPr>
            <a:lvl3pPr>
              <a:defRPr sz="1893"/>
            </a:lvl3pPr>
            <a:lvl4pPr>
              <a:defRPr sz="1578"/>
            </a:lvl4pPr>
            <a:lvl5pPr>
              <a:defRPr sz="1578"/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284" y="1623060"/>
            <a:ext cx="3723849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7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284" y="360680"/>
            <a:ext cx="3723849" cy="1262380"/>
          </a:xfrm>
        </p:spPr>
        <p:txBody>
          <a:bodyPr anchor="b"/>
          <a:lstStyle>
            <a:lvl1pPr>
              <a:defRPr sz="25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08506" y="778969"/>
            <a:ext cx="5845106" cy="3844749"/>
          </a:xfrm>
        </p:spPr>
        <p:txBody>
          <a:bodyPr anchor="t"/>
          <a:lstStyle>
            <a:lvl1pPr marL="0" indent="0">
              <a:buNone/>
              <a:defRPr sz="2524"/>
            </a:lvl1pPr>
            <a:lvl2pPr marL="360685" indent="0">
              <a:buNone/>
              <a:defRPr sz="2209"/>
            </a:lvl2pPr>
            <a:lvl3pPr marL="721370" indent="0">
              <a:buNone/>
              <a:defRPr sz="1893"/>
            </a:lvl3pPr>
            <a:lvl4pPr marL="1082055" indent="0">
              <a:buNone/>
              <a:defRPr sz="1578"/>
            </a:lvl4pPr>
            <a:lvl5pPr marL="1442740" indent="0">
              <a:buNone/>
              <a:defRPr sz="1578"/>
            </a:lvl5pPr>
            <a:lvl6pPr marL="1803425" indent="0">
              <a:buNone/>
              <a:defRPr sz="1578"/>
            </a:lvl6pPr>
            <a:lvl7pPr marL="2164110" indent="0">
              <a:buNone/>
              <a:defRPr sz="1578"/>
            </a:lvl7pPr>
            <a:lvl8pPr marL="2524796" indent="0">
              <a:buNone/>
              <a:defRPr sz="1578"/>
            </a:lvl8pPr>
            <a:lvl9pPr marL="2885481" indent="0">
              <a:buNone/>
              <a:defRPr sz="157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5284" y="1623060"/>
            <a:ext cx="3723849" cy="3006919"/>
          </a:xfrm>
        </p:spPr>
        <p:txBody>
          <a:bodyPr/>
          <a:lstStyle>
            <a:lvl1pPr marL="0" indent="0">
              <a:buNone/>
              <a:defRPr sz="1262"/>
            </a:lvl1pPr>
            <a:lvl2pPr marL="360685" indent="0">
              <a:buNone/>
              <a:defRPr sz="1104"/>
            </a:lvl2pPr>
            <a:lvl3pPr marL="721370" indent="0">
              <a:buNone/>
              <a:defRPr sz="947"/>
            </a:lvl3pPr>
            <a:lvl4pPr marL="1082055" indent="0">
              <a:buNone/>
              <a:defRPr sz="789"/>
            </a:lvl4pPr>
            <a:lvl5pPr marL="1442740" indent="0">
              <a:buNone/>
              <a:defRPr sz="789"/>
            </a:lvl5pPr>
            <a:lvl6pPr marL="1803425" indent="0">
              <a:buNone/>
              <a:defRPr sz="789"/>
            </a:lvl6pPr>
            <a:lvl7pPr marL="2164110" indent="0">
              <a:buNone/>
              <a:defRPr sz="789"/>
            </a:lvl7pPr>
            <a:lvl8pPr marL="2524796" indent="0">
              <a:buNone/>
              <a:defRPr sz="789"/>
            </a:lvl8pPr>
            <a:lvl9pPr marL="2885481" indent="0">
              <a:buNone/>
              <a:defRPr sz="78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7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3780" y="288043"/>
            <a:ext cx="9958328" cy="104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780" y="1440215"/>
            <a:ext cx="9958328" cy="3432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780" y="5014454"/>
            <a:ext cx="2597825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E63-315C-4986-AAEA-5F17D9647EBF}" type="datetimeFigureOut">
              <a:rPr lang="zh-TW" altLang="en-US" smtClean="0"/>
              <a:t>2019/11/21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24576" y="5014454"/>
            <a:ext cx="3896737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4283" y="5014454"/>
            <a:ext cx="2597825" cy="288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BB47A-DBBC-4813-8843-C389FE8E10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3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21370" rtl="0" eaLnBrk="1" latinLnBrk="0" hangingPunct="1">
        <a:lnSpc>
          <a:spcPct val="90000"/>
        </a:lnSpc>
        <a:spcBef>
          <a:spcPct val="0"/>
        </a:spcBef>
        <a:buNone/>
        <a:defRPr sz="34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343" indent="-180343" algn="l" defTabSz="721370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09" kern="1200">
          <a:solidFill>
            <a:schemeClr val="tx1"/>
          </a:solidFill>
          <a:latin typeface="+mn-lt"/>
          <a:ea typeface="+mn-ea"/>
          <a:cs typeface="+mn-cs"/>
        </a:defRPr>
      </a:lvl1pPr>
      <a:lvl2pPr marL="54102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3" kern="1200">
          <a:solidFill>
            <a:schemeClr val="tx1"/>
          </a:solidFill>
          <a:latin typeface="+mn-lt"/>
          <a:ea typeface="+mn-ea"/>
          <a:cs typeface="+mn-cs"/>
        </a:defRPr>
      </a:lvl2pPr>
      <a:lvl3pPr marL="90171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6239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62308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98376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5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705138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3065823" indent="-180343" algn="l" defTabSz="72137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1pPr>
      <a:lvl2pPr marL="36068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2pPr>
      <a:lvl3pPr marL="72137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3pPr>
      <a:lvl4pPr marL="108205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4pPr>
      <a:lvl5pPr marL="144274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5pPr>
      <a:lvl6pPr marL="1803425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6pPr>
      <a:lvl7pPr marL="2164110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7pPr>
      <a:lvl8pPr marL="2524796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8pPr>
      <a:lvl9pPr marL="2885481" algn="l" defTabSz="721370" rtl="0" eaLnBrk="1" latinLnBrk="0" hangingPunct="1">
        <a:defRPr sz="14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4300" cy="541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2017</a:t>
            </a:r>
            <a:r>
              <a:rPr lang="zh-TW" altLang="en-US" dirty="0"/>
              <a:t>菊島 澎湖跨海馬拉松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跨海</a:t>
            </a:r>
            <a:r>
              <a:rPr lang="en-US" altLang="zh-TW" dirty="0"/>
              <a:t>+</a:t>
            </a:r>
            <a:r>
              <a:rPr lang="zh-TW" altLang="en-US" dirty="0"/>
              <a:t>跳島 經典版離島馬拉松</a:t>
            </a:r>
          </a:p>
          <a:p>
            <a:r>
              <a:rPr lang="zh-TW" altLang="en-US" dirty="0"/>
              <a:t>不繞圈</a:t>
            </a:r>
            <a:r>
              <a:rPr lang="en-US" altLang="zh-TW" dirty="0"/>
              <a:t>AB</a:t>
            </a:r>
            <a:r>
              <a:rPr lang="zh-TW" altLang="en-US" dirty="0"/>
              <a:t>點賽事</a:t>
            </a:r>
            <a:endParaRPr lang="en-US" altLang="zh-TW" dirty="0"/>
          </a:p>
          <a:p>
            <a:r>
              <a:rPr lang="zh-TW" altLang="en-US" dirty="0"/>
              <a:t>享譽國際 設計大師蕭青陽操刀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資料來源</a:t>
            </a:r>
          </a:p>
        </p:txBody>
      </p:sp>
      <p:sp>
        <p:nvSpPr>
          <p:cNvPr id="4" name="箭號: 向上 3">
            <a:extLst>
              <a:ext uri="{FF2B5EF4-FFF2-40B4-BE49-F238E27FC236}">
                <a16:creationId xmlns:a16="http://schemas.microsoft.com/office/drawing/2014/main" id="{CDD081D1-C6A7-40F9-88A5-4FD2B126D453}"/>
              </a:ext>
            </a:extLst>
          </p:cNvPr>
          <p:cNvSpPr/>
          <p:nvPr/>
        </p:nvSpPr>
        <p:spPr>
          <a:xfrm>
            <a:off x="10652760" y="4770120"/>
            <a:ext cx="403860" cy="352037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BB9662-2BD3-4BF9-B7D6-104942556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227" y="172243"/>
            <a:ext cx="488785" cy="48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0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29</Words>
  <Application>Microsoft Office PowerPoint</Application>
  <PresentationFormat>自訂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4" baseType="lpstr">
      <vt:lpstr>Arial</vt:lpstr>
      <vt:lpstr>Office 佈景主題</vt:lpstr>
      <vt:lpstr>PowerPoint 簡報</vt:lpstr>
      <vt:lpstr>2017菊島 澎湖跨海馬拉松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Amial</dc:creator>
  <cp:lastModifiedBy>藍</cp:lastModifiedBy>
  <cp:revision>4</cp:revision>
  <dcterms:created xsi:type="dcterms:W3CDTF">2017-08-29T18:35:11Z</dcterms:created>
  <dcterms:modified xsi:type="dcterms:W3CDTF">2019-11-21T10:37:08Z</dcterms:modified>
</cp:coreProperties>
</file>