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1545888" cy="541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9183-AA3B-424E-A584-F31138AFBBB0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1143000"/>
            <a:ext cx="658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B28C6-8C37-44C0-81A6-7BD251D5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236" y="885420"/>
            <a:ext cx="8659416" cy="1883551"/>
          </a:xfrm>
        </p:spPr>
        <p:txBody>
          <a:bodyPr anchor="b"/>
          <a:lstStyle>
            <a:lvl1pPr algn="ctr">
              <a:defRPr sz="473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236" y="2841608"/>
            <a:ext cx="8659416" cy="1306212"/>
          </a:xfrm>
        </p:spPr>
        <p:txBody>
          <a:bodyPr/>
          <a:lstStyle>
            <a:lvl1pPr marL="0" indent="0" algn="ctr">
              <a:buNone/>
              <a:defRPr sz="1893"/>
            </a:lvl1pPr>
            <a:lvl2pPr marL="360685" indent="0" algn="ctr">
              <a:buNone/>
              <a:defRPr sz="1578"/>
            </a:lvl2pPr>
            <a:lvl3pPr marL="721370" indent="0" algn="ctr">
              <a:buNone/>
              <a:defRPr sz="1420"/>
            </a:lvl3pPr>
            <a:lvl4pPr marL="1082055" indent="0" algn="ctr">
              <a:buNone/>
              <a:defRPr sz="1262"/>
            </a:lvl4pPr>
            <a:lvl5pPr marL="1442740" indent="0" algn="ctr">
              <a:buNone/>
              <a:defRPr sz="1262"/>
            </a:lvl5pPr>
            <a:lvl6pPr marL="1803425" indent="0" algn="ctr">
              <a:buNone/>
              <a:defRPr sz="1262"/>
            </a:lvl6pPr>
            <a:lvl7pPr marL="2164110" indent="0" algn="ctr">
              <a:buNone/>
              <a:defRPr sz="1262"/>
            </a:lvl7pPr>
            <a:lvl8pPr marL="2524796" indent="0" algn="ctr">
              <a:buNone/>
              <a:defRPr sz="1262"/>
            </a:lvl8pPr>
            <a:lvl9pPr marL="2885481" indent="0" algn="ctr">
              <a:buNone/>
              <a:defRPr sz="126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8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9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2526" y="288043"/>
            <a:ext cx="2489582" cy="458489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3780" y="288043"/>
            <a:ext cx="7324423" cy="458489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9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22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67" y="1348793"/>
            <a:ext cx="9958328" cy="2250493"/>
          </a:xfrm>
        </p:spPr>
        <p:txBody>
          <a:bodyPr anchor="b"/>
          <a:lstStyle>
            <a:lvl1pPr>
              <a:defRPr sz="473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767" y="3620577"/>
            <a:ext cx="9958328" cy="1183481"/>
          </a:xfrm>
        </p:spPr>
        <p:txBody>
          <a:bodyPr/>
          <a:lstStyle>
            <a:lvl1pPr marL="0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1pPr>
            <a:lvl2pPr marL="36068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2pPr>
            <a:lvl3pPr marL="72137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205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4pPr>
            <a:lvl5pPr marL="144274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5pPr>
            <a:lvl6pPr marL="180342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6pPr>
            <a:lvl7pPr marL="216411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7pPr>
            <a:lvl8pPr marL="2524796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8pPr>
            <a:lvl9pPr marL="2885481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6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780" y="1440215"/>
            <a:ext cx="4907002" cy="34327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5106" y="1440215"/>
            <a:ext cx="4907002" cy="34327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84" y="288043"/>
            <a:ext cx="9958328" cy="10457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284" y="1326251"/>
            <a:ext cx="4884451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5284" y="1976226"/>
            <a:ext cx="4884451" cy="290673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5106" y="1326251"/>
            <a:ext cx="4908506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5106" y="1976226"/>
            <a:ext cx="4908506" cy="290673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57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3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3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84" y="360680"/>
            <a:ext cx="3723849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506" y="778969"/>
            <a:ext cx="5845106" cy="3844749"/>
          </a:xfrm>
        </p:spPr>
        <p:txBody>
          <a:bodyPr/>
          <a:lstStyle>
            <a:lvl1pPr>
              <a:defRPr sz="2524"/>
            </a:lvl1pPr>
            <a:lvl2pPr>
              <a:defRPr sz="2209"/>
            </a:lvl2pPr>
            <a:lvl3pPr>
              <a:defRPr sz="1893"/>
            </a:lvl3pPr>
            <a:lvl4pPr>
              <a:defRPr sz="1578"/>
            </a:lvl4pPr>
            <a:lvl5pPr>
              <a:defRPr sz="1578"/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5284" y="1623060"/>
            <a:ext cx="3723849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84" y="360680"/>
            <a:ext cx="3723849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08506" y="778969"/>
            <a:ext cx="5845106" cy="3844749"/>
          </a:xfrm>
        </p:spPr>
        <p:txBody>
          <a:bodyPr anchor="t"/>
          <a:lstStyle>
            <a:lvl1pPr marL="0" indent="0">
              <a:buNone/>
              <a:defRPr sz="2524"/>
            </a:lvl1pPr>
            <a:lvl2pPr marL="360685" indent="0">
              <a:buNone/>
              <a:defRPr sz="2209"/>
            </a:lvl2pPr>
            <a:lvl3pPr marL="721370" indent="0">
              <a:buNone/>
              <a:defRPr sz="1893"/>
            </a:lvl3pPr>
            <a:lvl4pPr marL="1082055" indent="0">
              <a:buNone/>
              <a:defRPr sz="1578"/>
            </a:lvl4pPr>
            <a:lvl5pPr marL="1442740" indent="0">
              <a:buNone/>
              <a:defRPr sz="1578"/>
            </a:lvl5pPr>
            <a:lvl6pPr marL="1803425" indent="0">
              <a:buNone/>
              <a:defRPr sz="1578"/>
            </a:lvl6pPr>
            <a:lvl7pPr marL="2164110" indent="0">
              <a:buNone/>
              <a:defRPr sz="1578"/>
            </a:lvl7pPr>
            <a:lvl8pPr marL="2524796" indent="0">
              <a:buNone/>
              <a:defRPr sz="1578"/>
            </a:lvl8pPr>
            <a:lvl9pPr marL="2885481" indent="0">
              <a:buNone/>
              <a:defRPr sz="157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5284" y="1623060"/>
            <a:ext cx="3723849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7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3780" y="288043"/>
            <a:ext cx="9958328" cy="104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80" y="1440215"/>
            <a:ext cx="9958328" cy="3432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780" y="5014454"/>
            <a:ext cx="2597825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E63-315C-4986-AAEA-5F17D9647EBF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576" y="5014454"/>
            <a:ext cx="3896737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4283" y="5014454"/>
            <a:ext cx="2597825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3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1370" rtl="0" eaLnBrk="1" latinLnBrk="0" hangingPunct="1">
        <a:lnSpc>
          <a:spcPct val="90000"/>
        </a:lnSpc>
        <a:spcBef>
          <a:spcPct val="0"/>
        </a:spcBef>
        <a:buNone/>
        <a:defRPr sz="34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3" indent="-180343" algn="l" defTabSz="721370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9" kern="1200">
          <a:solidFill>
            <a:schemeClr val="tx1"/>
          </a:solidFill>
          <a:latin typeface="+mn-lt"/>
          <a:ea typeface="+mn-ea"/>
          <a:cs typeface="+mn-cs"/>
        </a:defRPr>
      </a:lvl1pPr>
      <a:lvl2pPr marL="54102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3" kern="1200">
          <a:solidFill>
            <a:schemeClr val="tx1"/>
          </a:solidFill>
          <a:latin typeface="+mn-lt"/>
          <a:ea typeface="+mn-ea"/>
          <a:cs typeface="+mn-cs"/>
        </a:defRPr>
      </a:lvl2pPr>
      <a:lvl3pPr marL="90171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6239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308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376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5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513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582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68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137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205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274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342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411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4796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5481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iwan.net.tw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4300" cy="54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3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4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29</Words>
  <Application>Microsoft Office PowerPoint</Application>
  <PresentationFormat>自訂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Office 佈景主題</vt:lpstr>
      <vt:lpstr>PowerPoint 簡報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3</cp:revision>
  <dcterms:created xsi:type="dcterms:W3CDTF">2017-08-29T18:35:11Z</dcterms:created>
  <dcterms:modified xsi:type="dcterms:W3CDTF">2017-08-29T18:45:39Z</dcterms:modified>
</cp:coreProperties>
</file>