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6" r:id="rId3"/>
    <p:sldId id="258" r:id="rId4"/>
    <p:sldId id="268" r:id="rId5"/>
    <p:sldId id="269" r:id="rId6"/>
    <p:sldId id="271" r:id="rId7"/>
    <p:sldId id="259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沙拉" id="{2226A46B-CA59-4D5E-806D-1B70948E5FAD}">
          <p14:sldIdLst>
            <p14:sldId id="256"/>
            <p14:sldId id="258"/>
            <p14:sldId id="268"/>
            <p14:sldId id="269"/>
            <p14:sldId id="27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3839">
          <p15:clr>
            <a:srgbClr val="A4A3A4"/>
          </p15:clr>
        </p15:guide>
        <p15:guide id="4" pos="767">
          <p15:clr>
            <a:srgbClr val="A4A3A4"/>
          </p15:clr>
        </p15:guide>
        <p15:guide id="5" pos="69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492" autoAdjust="0"/>
  </p:normalViewPr>
  <p:slideViewPr>
    <p:cSldViewPr>
      <p:cViewPr varScale="1">
        <p:scale>
          <a:sx n="90" d="100"/>
          <a:sy n="90" d="100"/>
        </p:scale>
        <p:origin x="516" y="84"/>
      </p:cViewPr>
      <p:guideLst>
        <p:guide orient="horz" pos="2160"/>
        <p:guide orient="horz" pos="3888"/>
        <p:guide pos="3839"/>
        <p:guide pos="767"/>
        <p:guide pos="69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CE-4625-9959-8DD91E8D25AA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CE-4625-9959-8DD91E8D25AA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CE-4625-9959-8DD91E8D2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67648"/>
        <c:axId val="133368208"/>
      </c:barChart>
      <c:catAx>
        <c:axId val="13336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3368208"/>
        <c:crosses val="autoZero"/>
        <c:auto val="1"/>
        <c:lblAlgn val="ctr"/>
        <c:lblOffset val="100"/>
        <c:noMultiLvlLbl val="0"/>
      </c:catAx>
      <c:valAx>
        <c:axId val="13336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13336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/>
        </a:p>
      </dgm:t>
    </dgm:pt>
    <dgm:pt modelId="{170C0135-3A94-4623-AA81-73557322862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美乃滋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DBC624-DFE3-497D-829C-08721ACED330}" type="parTrans" cxnId="{22A430BA-B6E0-4052-AE0E-A81596E2528E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8E35523-DEC4-40C5-AD71-C446E3CF02A7}">
      <dgm:prSet phldrT="[文字]"/>
      <dgm:spPr/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路易斯沙拉醬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275A8-6585-473D-8CD2-46E571691CE8}" type="parTrans" cxnId="{74BF261D-E0A3-43A7-83EB-85FEEF0798DA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551E4CB-EB09-450C-9132-37387398D945}">
      <dgm:prSet phldrT="[文字]"/>
      <dgm:spPr/>
      <dgm:t>
        <a:bodyPr/>
        <a:lstStyle/>
        <a:p>
          <a:r>
            <a:rPr lang="zh-TW" altLang="en-US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田園沙拉醬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DDC1A66-5C2F-4161-9EE0-50E6AE6B3566}" type="parTrans" cxnId="{1C13D7DA-244F-475B-A626-FFEF1E3983D1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7FC35C8-C6CB-4C82-BE0F-B92E4ECAE64D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俄羅斯沙拉醬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CE6D27B-E846-4331-8F79-CDC1E8DDD09A}" type="parTrans" cxnId="{B410F203-BF34-4790-B774-CBB246AFFDF3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29A209-3B3C-4B02-864D-E72D965DEA75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千島沙拉醬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009543-E9A4-438C-860E-4047ECE2D060}" type="parTrans" cxnId="{D2B124FC-F435-47DD-A135-47070041909A}">
      <dgm:prSet/>
      <dgm:spPr/>
      <dgm:t>
        <a:bodyPr/>
        <a:lstStyle/>
        <a:p>
          <a:endParaRPr lang="zh-TW" altLang="en-US"/>
        </a:p>
      </dgm:t>
    </dgm:pt>
    <dgm:pt modelId="{78629AFE-44BD-4729-A589-450F29CA28A5}" type="sibTrans" cxnId="{D2B124FC-F435-47DD-A135-47070041909A}">
      <dgm:prSet/>
      <dgm:spPr/>
      <dgm:t>
        <a:bodyPr/>
        <a:lstStyle/>
        <a:p>
          <a:endParaRPr lang="zh-TW" alt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zh-TW"/>
        </a:p>
      </dgm:t>
    </dgm:pt>
    <dgm:pt modelId="{5E4B35E6-EA27-424E-89EC-46D0A40F2772}" type="pres">
      <dgm:prSet presAssocID="{B8E35523-DEC4-40C5-AD71-C446E3CF02A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4"/>
      <dgm:spPr/>
      <dgm:t>
        <a:bodyPr/>
        <a:lstStyle/>
        <a:p>
          <a:endParaRPr lang="zh-TW"/>
        </a:p>
      </dgm:t>
    </dgm:pt>
    <dgm:pt modelId="{8FAC1D8D-CE9C-45FC-86D2-26F007C6DD34}" type="pres">
      <dgm:prSet presAssocID="{2551E4CB-EB09-450C-9132-37387398D9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4"/>
      <dgm:spPr/>
      <dgm:t>
        <a:bodyPr/>
        <a:lstStyle/>
        <a:p>
          <a:endParaRPr lang="zh-TW"/>
        </a:p>
      </dgm:t>
    </dgm:pt>
    <dgm:pt modelId="{5D851138-FE51-4A19-A149-11A0DEA29AF5}" type="pres">
      <dgm:prSet presAssocID="{57FC35C8-C6CB-4C82-BE0F-B92E4ECAE6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4"/>
      <dgm:spPr/>
      <dgm:t>
        <a:bodyPr/>
        <a:lstStyle/>
        <a:p>
          <a:endParaRPr lang="zh-TW"/>
        </a:p>
      </dgm:t>
    </dgm:pt>
    <dgm:pt modelId="{4B19B638-C76F-4E79-812A-81E926EAAAC9}" type="pres">
      <dgm:prSet presAssocID="{AE29A209-3B3C-4B02-864D-E72D965DEA7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27D656-8AE9-4C19-AE5D-DCA78ACB9116}" type="pres">
      <dgm:prSet presAssocID="{AE29A209-3B3C-4B02-864D-E72D965DEA75}" presName="dummy" presStyleCnt="0"/>
      <dgm:spPr/>
    </dgm:pt>
    <dgm:pt modelId="{DA98AE8F-EEF0-4B05-BD8B-153202CC423A}" type="pres">
      <dgm:prSet presAssocID="{78629AFE-44BD-4729-A589-450F29CA28A5}" presName="sibTrans" presStyleLbl="sibTrans2D1" presStyleIdx="3" presStyleCnt="4"/>
      <dgm:spPr/>
      <dgm:t>
        <a:bodyPr/>
        <a:lstStyle/>
        <a:p>
          <a:endParaRPr lang="zh-TW" altLang="en-US"/>
        </a:p>
      </dgm:t>
    </dgm:pt>
  </dgm:ptLst>
  <dgm:cxnLst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D2B124FC-F435-47DD-A135-47070041909A}" srcId="{170C0135-3A94-4623-AA81-735573228628}" destId="{AE29A209-3B3C-4B02-864D-E72D965DEA75}" srcOrd="3" destOrd="0" parTransId="{9B009543-E9A4-438C-860E-4047ECE2D060}" sibTransId="{78629AFE-44BD-4729-A589-450F29CA28A5}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14AD9189-5680-484F-8084-3E4187019D0E}" type="presOf" srcId="{AE29A209-3B3C-4B02-864D-E72D965DEA75}" destId="{4B19B638-C76F-4E79-812A-81E926EAAAC9}" srcOrd="0" destOrd="0" presId="urn:microsoft.com/office/officeart/2005/8/layout/radial6"/>
    <dgm:cxn modelId="{9EDE92BD-FA3F-4C3D-8426-31013DA503D0}" type="presOf" srcId="{78629AFE-44BD-4729-A589-450F29CA28A5}" destId="{DA98AE8F-EEF0-4B05-BD8B-153202CC423A}" srcOrd="0" destOrd="0" presId="urn:microsoft.com/office/officeart/2005/8/layout/radial6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  <dgm:cxn modelId="{466A5610-E0C7-4AC3-84EE-90BECB605B4D}" type="presParOf" srcId="{061D020E-2B5D-4C0D-9DFD-684837CC0BCE}" destId="{4B19B638-C76F-4E79-812A-81E926EAAAC9}" srcOrd="10" destOrd="0" presId="urn:microsoft.com/office/officeart/2005/8/layout/radial6"/>
    <dgm:cxn modelId="{CD12E72D-29BA-4CF2-BE12-38F0A79A0B9D}" type="presParOf" srcId="{061D020E-2B5D-4C0D-9DFD-684837CC0BCE}" destId="{D127D656-8AE9-4C19-AE5D-DCA78ACB9116}" srcOrd="11" destOrd="0" presId="urn:microsoft.com/office/officeart/2005/8/layout/radial6"/>
    <dgm:cxn modelId="{7DD8E12C-5A21-4832-954A-AC059CEF922F}" type="presParOf" srcId="{061D020E-2B5D-4C0D-9DFD-684837CC0BCE}" destId="{DA98AE8F-EEF0-4B05-BD8B-153202CC423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8AE8F-EEF0-4B05-BD8B-153202CC423A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A7CA-7E03-4A22-95EF-970E5873DB72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2">
            <a:hueOff val="-516107"/>
            <a:satOff val="1317"/>
            <a:lumOff val="-36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2">
            <a:hueOff val="-258054"/>
            <a:satOff val="659"/>
            <a:lumOff val="-1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678757" y="527151"/>
          <a:ext cx="3517697" cy="3517697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628244" y="1476638"/>
          <a:ext cx="1618722" cy="16187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美乃滋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65300" y="1713694"/>
        <a:ext cx="1144610" cy="1144610"/>
      </dsp:txXfrm>
    </dsp:sp>
    <dsp:sp modelId="{5E4B35E6-EA27-424E-89EC-46D0A40F2772}">
      <dsp:nvSpPr>
        <dsp:cNvPr id="0" name=""/>
        <dsp:cNvSpPr/>
      </dsp:nvSpPr>
      <dsp:spPr>
        <a:xfrm>
          <a:off x="1871053" y="1390"/>
          <a:ext cx="1133105" cy="11331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路易斯沙拉醬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36992" y="167329"/>
        <a:ext cx="801227" cy="801227"/>
      </dsp:txXfrm>
    </dsp:sp>
    <dsp:sp modelId="{8FAC1D8D-CE9C-45FC-86D2-26F007C6DD34}">
      <dsp:nvSpPr>
        <dsp:cNvPr id="0" name=""/>
        <dsp:cNvSpPr/>
      </dsp:nvSpPr>
      <dsp:spPr>
        <a:xfrm>
          <a:off x="3589109" y="1719447"/>
          <a:ext cx="1133105" cy="1133105"/>
        </a:xfrm>
        <a:prstGeom prst="ellipse">
          <a:avLst/>
        </a:prstGeom>
        <a:solidFill>
          <a:schemeClr val="accent2">
            <a:hueOff val="-258054"/>
            <a:satOff val="659"/>
            <a:lumOff val="-18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田園沙拉醬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755048" y="1885386"/>
        <a:ext cx="801227" cy="801227"/>
      </dsp:txXfrm>
    </dsp:sp>
    <dsp:sp modelId="{5D851138-FE51-4A19-A149-11A0DEA29AF5}">
      <dsp:nvSpPr>
        <dsp:cNvPr id="0" name=""/>
        <dsp:cNvSpPr/>
      </dsp:nvSpPr>
      <dsp:spPr>
        <a:xfrm>
          <a:off x="1871053" y="3437503"/>
          <a:ext cx="1133105" cy="1133105"/>
        </a:xfrm>
        <a:prstGeom prst="ellipse">
          <a:avLst/>
        </a:prstGeom>
        <a:solidFill>
          <a:schemeClr val="accent2">
            <a:hueOff val="-516107"/>
            <a:satOff val="1317"/>
            <a:lumOff val="-36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俄羅斯沙拉醬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36992" y="3603442"/>
        <a:ext cx="801227" cy="801227"/>
      </dsp:txXfrm>
    </dsp:sp>
    <dsp:sp modelId="{4B19B638-C76F-4E79-812A-81E926EAAAC9}">
      <dsp:nvSpPr>
        <dsp:cNvPr id="0" name=""/>
        <dsp:cNvSpPr/>
      </dsp:nvSpPr>
      <dsp:spPr>
        <a:xfrm>
          <a:off x="152996" y="1719447"/>
          <a:ext cx="1133105" cy="1133105"/>
        </a:xfrm>
        <a:prstGeom prst="ellipse">
          <a:avLst/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千島沙拉醬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8935" y="1885386"/>
        <a:ext cx="801227" cy="80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705E03B7-B591-4A2A-B695-014C5A39F13E}" type="datetimeFigureOut">
              <a:rPr lang="en-US" altLang="zh-TW"/>
              <a:t>8/30/2017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A8E322BB-75AD-4A1E-9661-2724167329F0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67DFBD7B-E4FB-4AA8-9540-FD148073ACB3}" type="datetimeFigureOut">
              <a:t>2017/8/30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B045B7DE-1198-4F2F-B574-CA8CAE341642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TW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 latinLnBrk="0">
              <a:lnSpc>
                <a:spcPct val="80000"/>
              </a:lnSpc>
              <a:defRPr lang="zh-TW"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t>2017/8/30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2"/>
          <p:cNvSpPr>
            <a:spLocks noGrp="1"/>
          </p:cNvSpPr>
          <p:nvPr>
            <p:ph type="body" orient="vert" idx="1"/>
          </p:nvPr>
        </p:nvSpPr>
        <p:spPr>
          <a:xfrm>
            <a:off x="1218883" y="1600200"/>
            <a:ext cx="9751060" cy="4572000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t>2017/8/30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grpSp>
        <p:nvGrpSpPr>
          <p:cNvPr id="15" name="下方圖形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手繪多邊形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7" name="矩形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t>2017/8/30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t>2017/8/30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方塊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圓角矩形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</p:grpSp>
      <p:grpSp>
        <p:nvGrpSpPr>
          <p:cNvPr id="19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手繪多邊形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21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 latinLnBrk="0">
              <a:defRPr lang="zh-TW" sz="6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TW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TW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t>2017/8/30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t>2017/8/30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TW" sz="2800" b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TW" sz="2800" b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2700" b="1"/>
            </a:lvl2pPr>
            <a:lvl3pPr marL="1218987" indent="0" latinLnBrk="0">
              <a:buNone/>
              <a:defRPr lang="zh-TW" sz="2400" b="1"/>
            </a:lvl3pPr>
            <a:lvl4pPr marL="1828480" indent="0" latinLnBrk="0">
              <a:buNone/>
              <a:defRPr lang="zh-TW" sz="2100" b="1"/>
            </a:lvl4pPr>
            <a:lvl5pPr marL="2437973" indent="0" latinLnBrk="0">
              <a:buNone/>
              <a:defRPr lang="zh-TW" sz="2100" b="1"/>
            </a:lvl5pPr>
            <a:lvl6pPr marL="3047467" indent="0" latinLnBrk="0">
              <a:buNone/>
              <a:defRPr lang="zh-TW" sz="2100" b="1"/>
            </a:lvl6pPr>
            <a:lvl7pPr marL="3656960" indent="0" latinLnBrk="0">
              <a:buNone/>
              <a:defRPr lang="zh-TW" sz="2100" b="1"/>
            </a:lvl7pPr>
            <a:lvl8pPr marL="4266453" indent="0" latinLnBrk="0">
              <a:buNone/>
              <a:defRPr lang="zh-TW" sz="2100" b="1"/>
            </a:lvl8pPr>
            <a:lvl9pPr marL="4875947" indent="0" latinLnBrk="0">
              <a:buNone/>
              <a:defRPr lang="zh-TW" sz="21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 baseline="0"/>
            </a:lvl8pPr>
            <a:lvl9pPr latinLnBrk="0">
              <a:defRPr lang="zh-TW" sz="2000" baseline="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t>2017/8/30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t>2017/8/30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手繪多邊形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/>
            </a:p>
          </p:txBody>
        </p:sp>
      </p:grp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t>2017/8/30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 latinLnBrk="0">
              <a:defRPr lang="zh-TW" sz="2800"/>
            </a:lvl1pPr>
            <a:lvl2pPr latinLnBrk="0">
              <a:defRPr lang="zh-TW" sz="2400"/>
            </a:lvl2pPr>
            <a:lvl3pPr latinLnBrk="0">
              <a:defRPr lang="zh-TW" sz="2000"/>
            </a:lvl3pPr>
            <a:lvl4pPr latinLnBrk="0">
              <a:defRPr lang="zh-TW" sz="2000"/>
            </a:lvl4pPr>
            <a:lvl5pPr latinLnBrk="0">
              <a:defRPr lang="zh-TW" sz="2000"/>
            </a:lvl5pPr>
            <a:lvl6pPr latinLnBrk="0">
              <a:defRPr lang="zh-TW" sz="2000"/>
            </a:lvl6pPr>
            <a:lvl7pPr latinLnBrk="0">
              <a:defRPr lang="zh-TW" sz="2000"/>
            </a:lvl7pPr>
            <a:lvl8pPr latinLnBrk="0">
              <a:defRPr lang="zh-TW" sz="2000"/>
            </a:lvl8pPr>
            <a:lvl9pPr latinLnBrk="0">
              <a:defRPr lang="zh-TW"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t>2017/8/30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</p:spPr>
        <p:txBody>
          <a:bodyPr anchor="b">
            <a:normAutofit/>
          </a:bodyPr>
          <a:lstStyle>
            <a:lvl1pPr algn="l" latinLnBrk="0">
              <a:defRPr lang="zh-TW"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 latinLnBrk="0">
              <a:buNone/>
              <a:defRPr lang="zh-TW" sz="2700"/>
            </a:lvl1pPr>
            <a:lvl2pPr marL="609493" indent="0" latinLnBrk="0">
              <a:buNone/>
              <a:defRPr lang="zh-TW" sz="3700"/>
            </a:lvl2pPr>
            <a:lvl3pPr marL="1218987" indent="0" latinLnBrk="0">
              <a:buNone/>
              <a:defRPr lang="zh-TW" sz="3200"/>
            </a:lvl3pPr>
            <a:lvl4pPr marL="1828480" indent="0" latinLnBrk="0">
              <a:buNone/>
              <a:defRPr lang="zh-TW" sz="2700"/>
            </a:lvl4pPr>
            <a:lvl5pPr marL="2437973" indent="0" latinLnBrk="0">
              <a:buNone/>
              <a:defRPr lang="zh-TW" sz="2700"/>
            </a:lvl5pPr>
            <a:lvl6pPr marL="3047467" indent="0" latinLnBrk="0">
              <a:buNone/>
              <a:defRPr lang="zh-TW" sz="2700"/>
            </a:lvl6pPr>
            <a:lvl7pPr marL="3656960" indent="0" latinLnBrk="0">
              <a:buNone/>
              <a:defRPr lang="zh-TW" sz="2700"/>
            </a:lvl7pPr>
            <a:lvl8pPr marL="4266453" indent="0" latinLnBrk="0">
              <a:buNone/>
              <a:defRPr lang="zh-TW" sz="2700"/>
            </a:lvl8pPr>
            <a:lvl9pPr marL="4875947" indent="0" latinLnBrk="0">
              <a:buNone/>
              <a:defRPr lang="zh-TW" sz="27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 latinLnBrk="0">
              <a:buNone/>
              <a:defRPr lang="zh-TW" sz="280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TW" sz="1600"/>
            </a:lvl2pPr>
            <a:lvl3pPr marL="1218987" indent="0" latinLnBrk="0">
              <a:buNone/>
              <a:defRPr lang="zh-TW" sz="1300"/>
            </a:lvl3pPr>
            <a:lvl4pPr marL="1828480" indent="0" latinLnBrk="0">
              <a:buNone/>
              <a:defRPr lang="zh-TW" sz="1200"/>
            </a:lvl4pPr>
            <a:lvl5pPr marL="2437973" indent="0" latinLnBrk="0">
              <a:buNone/>
              <a:defRPr lang="zh-TW" sz="1200"/>
            </a:lvl5pPr>
            <a:lvl6pPr marL="3047467" indent="0" latinLnBrk="0">
              <a:buNone/>
              <a:defRPr lang="zh-TW" sz="1200"/>
            </a:lvl6pPr>
            <a:lvl7pPr marL="3656960" indent="0" latinLnBrk="0">
              <a:buNone/>
              <a:defRPr lang="zh-TW" sz="1200"/>
            </a:lvl7pPr>
            <a:lvl8pPr marL="4266453" indent="0" latinLnBrk="0">
              <a:buNone/>
              <a:defRPr lang="zh-TW" sz="1200"/>
            </a:lvl8pPr>
            <a:lvl9pPr marL="4875947" indent="0" latinLnBrk="0">
              <a:buNone/>
              <a:defRPr lang="zh-TW"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t>2017/8/30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下方圖形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手繪多邊形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" name="方塊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圓角矩形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圓角化同側角落矩形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29E8617-6EA8-4B97-A5E8-E18E98765EE2}" type="datetime1">
              <a:rPr lang="en-US" altLang="zh-TW" smtClean="0"/>
              <a:pPr/>
              <a:t>8/30/2017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TW" sz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C99D79-8A4B-4031-B1E0-AF26F8EDF2B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lang="zh-TW" sz="3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zh-TW"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zh-TW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蔬菜沙拉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西餐中的一道普遍菜式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通常</a:t>
            </a:r>
            <a:r>
              <a:rPr lang="zh-TW" altLang="en-US" dirty="0"/>
              <a:t>是配菜或前菜，有時也會作為一道主菜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詞源</a:t>
            </a:r>
            <a:endParaRPr 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十四世紀</a:t>
            </a:r>
            <a:r>
              <a:rPr lang="zh-TW" altLang="en-US" dirty="0" smtClean="0"/>
              <a:t>，英語當時</a:t>
            </a:r>
            <a:r>
              <a:rPr lang="zh-TW" altLang="en-US" dirty="0"/>
              <a:t>寫作「</a:t>
            </a:r>
            <a:r>
              <a:rPr lang="en-US" altLang="zh-TW" dirty="0"/>
              <a:t>salad</a:t>
            </a:r>
            <a:r>
              <a:rPr lang="zh-TW" altLang="en-US" dirty="0"/>
              <a:t>」或「</a:t>
            </a:r>
            <a:r>
              <a:rPr lang="en-US" altLang="zh-TW" dirty="0" err="1"/>
              <a:t>sallet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/>
              <a:t>英語「</a:t>
            </a:r>
            <a:r>
              <a:rPr lang="en-US" altLang="zh-TW" dirty="0"/>
              <a:t>salad</a:t>
            </a:r>
            <a:r>
              <a:rPr lang="zh-TW" altLang="en-US" dirty="0"/>
              <a:t>」是從法語「</a:t>
            </a:r>
            <a:r>
              <a:rPr lang="en-US" altLang="zh-TW" dirty="0" err="1"/>
              <a:t>salade</a:t>
            </a:r>
            <a:r>
              <a:rPr lang="zh-TW" altLang="en-US" dirty="0"/>
              <a:t>」變化而來</a:t>
            </a:r>
            <a:endParaRPr lang="zh-TW" dirty="0"/>
          </a:p>
          <a:p>
            <a:r>
              <a:rPr lang="zh-TW" altLang="en-US" dirty="0"/>
              <a:t>而該詞又來源於拉丁語「</a:t>
            </a:r>
            <a:r>
              <a:rPr lang="en-US" altLang="zh-TW" dirty="0" err="1"/>
              <a:t>salata</a:t>
            </a:r>
            <a:r>
              <a:rPr lang="zh-TW" altLang="en-US" dirty="0"/>
              <a:t>」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歷史</a:t>
            </a:r>
            <a:endParaRPr lang="zh-TW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65736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其他類型蔬菜沙拉</a:t>
            </a:r>
            <a:endParaRPr lang="zh-TW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3555930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endParaRPr 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群組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凱撒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廚師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科布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希臘</a:t>
            </a:r>
            <a:r>
              <a:rPr lang="zh-TW" altLang="en-US" dirty="0" smtClean="0"/>
              <a:t>沙拉</a:t>
            </a:r>
            <a:endParaRPr lang="en-US" altLang="zh-TW" dirty="0" smtClean="0"/>
          </a:p>
          <a:p>
            <a:r>
              <a:rPr lang="zh-TW" altLang="en-US" dirty="0"/>
              <a:t>義大利沙拉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沙拉醬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美乃滋</a:t>
            </a:r>
          </a:p>
          <a:p>
            <a:r>
              <a:rPr lang="zh-TW" altLang="en-US" dirty="0" smtClean="0"/>
              <a:t>橄欖油</a:t>
            </a:r>
            <a:endParaRPr lang="en-US" altLang="zh-TW" dirty="0" smtClean="0"/>
          </a:p>
          <a:p>
            <a:r>
              <a:rPr lang="zh-TW" altLang="en-US" dirty="0"/>
              <a:t>香</a:t>
            </a:r>
            <a:r>
              <a:rPr lang="zh-TW" altLang="en-US" dirty="0" smtClean="0"/>
              <a:t>醋</a:t>
            </a:r>
            <a:endParaRPr lang="en-US" altLang="zh-TW" dirty="0" smtClean="0"/>
          </a:p>
          <a:p>
            <a:r>
              <a:rPr lang="zh-TW" altLang="en-US" dirty="0" smtClean="0"/>
              <a:t>洋蔥</a:t>
            </a:r>
            <a:endParaRPr lang="en-US" altLang="zh-TW" dirty="0" smtClean="0"/>
          </a:p>
          <a:p>
            <a:r>
              <a:rPr lang="zh-TW" altLang="en-US" dirty="0"/>
              <a:t>和風沙拉醬</a:t>
            </a:r>
            <a:endParaRPr lang="zh-TW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3170544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oking_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oking_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4445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oking_16x9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9FB2530-70BD-4540-B276-84D94A6F4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生鮮食品簡報 (寬螢幕)</Template>
  <TotalTime>0</TotalTime>
  <Words>124</Words>
  <Application>Microsoft Office PowerPoint</Application>
  <PresentationFormat>自訂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標楷體</vt:lpstr>
      <vt:lpstr>Arial</vt:lpstr>
      <vt:lpstr>Constantia</vt:lpstr>
      <vt:lpstr>Cooking_16x9</vt:lpstr>
      <vt:lpstr>蔬菜沙拉</vt:lpstr>
      <vt:lpstr>詞源</vt:lpstr>
      <vt:lpstr>歷史</vt:lpstr>
      <vt:lpstr>其他類型蔬菜沙拉</vt:lpstr>
      <vt:lpstr>沙拉醬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2017-08-15T01:39:09Z</dcterms:created>
  <dcterms:modified xsi:type="dcterms:W3CDTF">2017-08-29T18:49:50Z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