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2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6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6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11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09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0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7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67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8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A8AB-4A7E-47DF-939C-60EBB501C71A}" type="datetimeFigureOut">
              <a:rPr lang="zh-TW" altLang="en-US" smtClean="0"/>
              <a:t>2017/8/30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6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wan.net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2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91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1</cp:revision>
  <dcterms:created xsi:type="dcterms:W3CDTF">2017-08-29T19:00:20Z</dcterms:created>
  <dcterms:modified xsi:type="dcterms:W3CDTF">2017-08-29T19:00:35Z</dcterms:modified>
</cp:coreProperties>
</file>