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1" r:id="rId4"/>
    <p:sldId id="275" r:id="rId5"/>
    <p:sldId id="27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" id="{E75E278A-FF0E-49A4-B170-79828D63BBAD}">
          <p14:sldIdLst>
            <p14:sldId id="256"/>
          </p14:sldIdLst>
        </p14:section>
        <p14:section name="設計、註釋、共同作業、操作說明搜尋" id="{B9B51309-D148-4332-87C2-07BE32FBCA3B}">
          <p14:sldIdLst>
            <p14:sldId id="257"/>
            <p14:sldId id="271"/>
            <p14:sldId id="275"/>
            <p14:sldId id="276"/>
          </p14:sldIdLst>
        </p14:section>
        <p14:section name="深入瞭解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7116" autoAdjust="0"/>
  </p:normalViewPr>
  <p:slideViewPr>
    <p:cSldViewPr snapToGrid="0">
      <p:cViewPr varScale="1">
        <p:scale>
          <a:sx n="90" d="100"/>
          <a:sy n="90" d="100"/>
        </p:scale>
        <p:origin x="5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13577B-6902-467D-A26C-08A0DD5E4E03}" type="datetimeFigureOut">
              <a:rPr lang="en-US" altLang="zh-TW" smtClean="0"/>
              <a:pPr/>
              <a:t>8/30/2017</a:t>
            </a:fld>
            <a:endParaRPr lang="zh-TW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cs typeface="PMingLiU"/>
              </a:rPr>
              <a:t>在 </a:t>
            </a:r>
            <a:r>
              <a:rPr lang="en-US" altLang="zh-TW" dirty="0" smtClean="0">
                <a:cs typeface="PMingLiU"/>
              </a:rPr>
              <a:t>[</a:t>
            </a:r>
            <a:r>
              <a:rPr lang="zh-TW" altLang="en-US" dirty="0" smtClean="0">
                <a:cs typeface="PMingLiU"/>
              </a:rPr>
              <a:t>投影片放映</a:t>
            </a:r>
            <a:r>
              <a:rPr lang="en-US" altLang="zh-TW" dirty="0" smtClean="0">
                <a:cs typeface="PMingLiU"/>
              </a:rPr>
              <a:t>] </a:t>
            </a:r>
            <a:r>
              <a:rPr lang="zh-TW" altLang="en-US" dirty="0" smtClean="0">
                <a:cs typeface="PMingLiU"/>
              </a:rPr>
              <a:t>模式中，按一下箭號可造訪連結。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BEEBAAA-29B5-4AF5-BC5F-7E580C29002D}" type="datetimeFigureOut">
              <a:rPr lang="en-US" altLang="zh-TW" smtClean="0"/>
              <a:pPr/>
              <a:t>8/30/2017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support.office.com/zh-TW/article/b89770f1-deb1-4a19-94ef-342aa15a4689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cs typeface="PMingLiU"/>
              </a:rPr>
              <a:t>歡迎使用 </a:t>
            </a:r>
            <a:r>
              <a:rPr lang="en-US" altLang="zh-TW" sz="4800" dirty="0" smtClean="0">
                <a:solidFill>
                  <a:schemeClr val="bg1"/>
                </a:solidFill>
                <a:cs typeface="PMingLiU"/>
              </a:rPr>
              <a:t>PowerPoint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bg1"/>
                </a:solidFill>
                <a:cs typeface="PMingLiU"/>
              </a:rPr>
              <a:t>簡化工作的 </a:t>
            </a:r>
            <a:r>
              <a:rPr lang="en-US" altLang="zh-TW" sz="2400" dirty="0" smtClean="0">
                <a:solidFill>
                  <a:schemeClr val="bg1"/>
                </a:solidFill>
                <a:cs typeface="PMingLiU"/>
              </a:rPr>
              <a:t>4 </a:t>
            </a:r>
            <a:r>
              <a:rPr lang="zh-TW" altLang="en-US" sz="2400" dirty="0" smtClean="0">
                <a:solidFill>
                  <a:schemeClr val="bg1"/>
                </a:solidFill>
                <a:cs typeface="PMingLiU"/>
              </a:rPr>
              <a:t>項要訣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0" y="1767699"/>
            <a:ext cx="11254120" cy="3235672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前往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檔案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&gt;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另存新檔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，選擇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OneDrive 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或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SharePoint 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位置。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回到投影片，按一下右上方的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共用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，接著按一下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邀請人員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，讓他們和您一樣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可以編輯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 </a:t>
            </a:r>
            <a:endParaRPr lang="zh-TW" altLang="en-US" dirty="0">
              <a:solidFill>
                <a:srgbClr val="D2472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使用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儲存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按鈕重新整理，就能立即同步處理變更。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Microsoft JhengHei UI" panose="020B0604030504040204" pitchFamily="34" charset="-120"/>
                <a:cs typeface="PMingLiU"/>
              </a:rPr>
              <a:t>透過雲端共用檔案合作</a:t>
            </a:r>
            <a:endParaRPr lang="zh-TW" altLang="en-US" dirty="0">
              <a:solidFill>
                <a:srgbClr val="E7E6E6">
                  <a:lumMod val="25000"/>
                </a:srgb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09" y="1296100"/>
            <a:ext cx="7632756" cy="1678212"/>
          </a:xfrm>
        </p:spPr>
        <p:txBody>
          <a:bodyPr>
            <a:noAutofit/>
          </a:bodyPr>
          <a:lstStyle/>
          <a:p>
            <a:pPr marL="0" lv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PMingLiU"/>
              </a:rPr>
              <a:t>將簡報儲存在雲端，您的群組就可以同時合作處理這份簡報。
運作方式：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88" y="2011215"/>
            <a:ext cx="3515763" cy="17428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/>
          <a:stretch/>
        </p:blipFill>
        <p:spPr>
          <a:xfrm>
            <a:off x="3655591" y="2921876"/>
            <a:ext cx="3515762" cy="15716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/>
          <a:stretch/>
        </p:blipFill>
        <p:spPr>
          <a:xfrm>
            <a:off x="3654238" y="4393580"/>
            <a:ext cx="3512877" cy="15741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13857" cy="64135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在 </a:t>
            </a:r>
            <a:r>
              <a:rPr lang="en-US" altLang="zh-TW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中開始製作圖表</a:t>
            </a:r>
            <a:endParaRPr lang="zh-TW" altLang="en-US" dirty="0">
              <a:latin typeface="Microsoft JhengHei UI" panose="020B0604030504040204" pitchFamily="34" charset="-120"/>
              <a:cs typeface="PMingLiU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2000"/>
              </a:spcAft>
              <a:buNone/>
            </a:pPr>
            <a:endParaRPr lang="zh-TW" dirty="0" smtClean="0"/>
          </a:p>
          <a:p>
            <a:pPr marL="0" indent="0" algn="ctr">
              <a:spcAft>
                <a:spcPts val="2000"/>
              </a:spcAft>
              <a:buNone/>
            </a:pPr>
            <a:endParaRPr lang="zh-TW" dirty="0"/>
          </a:p>
          <a:p>
            <a:pPr marL="0" indent="0" algn="ctr">
              <a:spcAft>
                <a:spcPts val="2000"/>
              </a:spcAft>
              <a:buNone/>
            </a:pPr>
            <a:endParaRPr lang="zh-TW" dirty="0" smtClean="0"/>
          </a:p>
          <a:p>
            <a:pPr marL="0" indent="0" algn="ctr">
              <a:spcAft>
                <a:spcPts val="2000"/>
              </a:spcAft>
              <a:buNone/>
            </a:pPr>
            <a:r>
              <a:rPr dirty="0" smtClean="0">
                <a:cs typeface="PMingLiU"/>
              </a:rPr>
              <a:t>圖表會移至此處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723" y="2469763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50995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插入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索引標籤上的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圖表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按鈕。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8723" y="3286350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26542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選擇圖表，然後選取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確定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。在變更資料的同時可以看到圖表的更新。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7319" y="4378959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76799" y="4395249"/>
            <a:ext cx="2390246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關閉試算表，然後調整圖表的大小及位置。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35" name="Content Placeholder 17"/>
          <p:cNvSpPr txBox="1">
            <a:spLocks/>
          </p:cNvSpPr>
          <p:nvPr/>
        </p:nvSpPr>
        <p:spPr>
          <a:xfrm>
            <a:off x="1086313" y="5816244"/>
            <a:ext cx="4463149" cy="88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提示：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查看所有新圖表，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包括非常適合用來顯示階層的放射環狀圖。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您不需要切換到其他數據計算應用程式，就能為投影片製作圖表。您可以在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中直接以視覺化的方式呈現資料。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3" y="5889589"/>
            <a:ext cx="409838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0" y="4065070"/>
            <a:ext cx="4916541" cy="243724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Microsoft JhengHei UI" panose="020B0604030504040204" pitchFamily="34" charset="-120"/>
                <a:cs typeface="PMingLiU"/>
              </a:rPr>
              <a:t>「操作說明搜尋」讓您成為專家</a:t>
            </a:r>
            <a:endParaRPr lang="zh-TW" altLang="en-US" dirty="0">
              <a:solidFill>
                <a:srgbClr val="E7E6E6">
                  <a:lumMod val="25000"/>
                </a:srgbClr>
              </a:solidFill>
              <a:latin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請選取右側</a:t>
            </a:r>
            <a:r>
              <a:rPr lang="zh-TW" altLang="en-US" dirty="0" smtClean="0">
                <a:solidFill>
                  <a:srgbClr val="40404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圖片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在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告訴我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方塊中輸入</a:t>
            </a:r>
            <a:r>
              <a:rPr lang="zh-TW" altLang="en-US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動畫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，然後選擇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新增動畫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選擇動畫效果，例如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縮放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，接著觀看結果。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「告訴我」方塊可讓您找到所需的正確命令，替您省下寶貴的時間，讓您專注於工作。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/>
            </a:r>
            <a:b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sp>
        <p:nvSpPr>
          <p:cNvPr id="25" name="Text Box 16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zh-TW" altLang="en-US" sz="1200" b="1" kern="1000" spc="100" dirty="0" smtClean="0">
                <a:ln>
                  <a:noFill/>
                </a:ln>
                <a:solidFill>
                  <a:srgbClr val="D24726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選取我</a:t>
            </a:r>
            <a:endParaRPr lang="zh-TW" altLang="en-US" sz="1200" b="1" kern="1400" dirty="0">
              <a:solidFill>
                <a:srgbClr val="D24726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35" y="3410945"/>
            <a:ext cx="2106152" cy="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0" y="2145059"/>
            <a:ext cx="11129517" cy="319708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以滑鼠右鍵按下列字詞中的 </a:t>
            </a:r>
            <a:r>
              <a:rPr lang="en-US" altLang="zh-TW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這個單字：</a:t>
            </a:r>
            <a:r>
              <a:rPr lang="en-US" altLang="zh-TW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 furniture</a:t>
            </a:r>
            <a:endParaRPr lang="zh-TW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，您會發現結果與該詞相關，而非與 </a:t>
            </a:r>
            <a:r>
              <a:rPr lang="en-US" altLang="zh-TW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Microsoft Office apps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相關。</a:t>
            </a:r>
            <a:endParaRPr lang="zh-TW" altLang="en-US" dirty="0">
              <a:solidFill>
                <a:srgbClr val="D2472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您也可以試試看對著步驟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2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的 </a:t>
            </a:r>
            <a:r>
              <a:rPr lang="en-US" altLang="zh-TW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單字按一下右鍵，再次試試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功能。</a:t>
            </a:r>
          </a:p>
          <a:p>
            <a:pPr marL="0" indent="0">
              <a:spcAft>
                <a:spcPts val="2000"/>
              </a:spcAft>
              <a:buNone/>
            </a:pP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不用離開當下的投影片就能探索其他資料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智慧查閱將搜尋功能直接帶到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中。
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/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對 </a:t>
            </a:r>
            <a:r>
              <a:rPr lang="en-US" altLang="zh-TW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有其他問題嗎？</a:t>
            </a:r>
            <a:endParaRPr lang="zh-TW" altLang="en-US" dirty="0">
              <a:latin typeface="Microsoft JhengHei UI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29" y="2457909"/>
            <a:ext cx="1269672" cy="118974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11" y="2778542"/>
            <a:ext cx="9796189" cy="3304757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按一下 </a:t>
            </a:r>
            <a:r>
              <a:rPr lang="en-US" altLang="zh-TW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[</a:t>
            </a:r>
            <a:r>
              <a:rPr lang="zh-TW" altLang="en-US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告訴我</a:t>
            </a:r>
            <a:r>
              <a:rPr lang="en-US" altLang="zh-TW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]                   </a:t>
            </a: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 按鈕，然後輸入您想查詢的內容。
</a:t>
            </a:r>
            <a:r>
              <a:rPr lang="zh-TW" altLang="en-US" dirty="0" smtClean="0">
                <a:latin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</a:rPr>
            </a:br>
            <a:endParaRPr lang="zh-TW" altLang="en-US" sz="2000" dirty="0" smtClean="0">
              <a:latin typeface="Microsoft JhengHei UI" panose="020B0604030504040204" pitchFamily="34" charset="-12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前往免費的 </a:t>
            </a:r>
            <a:r>
              <a:rPr lang="en-US" altLang="zh-TW" sz="2000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訓練課程。</a:t>
            </a:r>
            <a:endParaRPr lang="zh-TW" altLang="en-US" sz="2000" dirty="0" smtClean="0">
              <a:latin typeface="Microsoft JhengHei UI" panose="020B0604030504040204" pitchFamily="34" charset="-120"/>
            </a:endParaRPr>
          </a:p>
          <a:p>
            <a:pPr marL="0" indent="0">
              <a:lnSpc>
                <a:spcPts val="3600"/>
              </a:lnSpc>
              <a:buNone/>
            </a:pPr>
            <a:endParaRPr lang="zh-TW" altLang="en-US" sz="2000" dirty="0">
              <a:latin typeface="Microsoft JhengHei UI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76" y="2925726"/>
            <a:ext cx="3192019" cy="1090528"/>
          </a:xfrm>
          <a:prstGeom prst="rect">
            <a:avLst/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7" y="4579298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5B7FE289-89D5-4772-B3CB-EB383029D853}" vid="{990AA2F8-45EC-4BFE-8C12-E91FBACC84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PowerPoint(2)</Template>
  <TotalTime>3</TotalTime>
  <Words>387</Words>
  <Application>Microsoft Office PowerPoint</Application>
  <PresentationFormat>寬螢幕</PresentationFormat>
  <Paragraphs>46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Microsoft JhengHei UI</vt:lpstr>
      <vt:lpstr>PMingLiU</vt:lpstr>
      <vt:lpstr>Arial</vt:lpstr>
      <vt:lpstr>Segoe UI</vt:lpstr>
      <vt:lpstr>Segoe UI Light</vt:lpstr>
      <vt:lpstr>WelcomeDoc</vt:lpstr>
      <vt:lpstr>歡迎使用 PowerPoint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歡迎使用 PowerPoint</dc:title>
  <dc:creator>Amial</dc:creator>
  <cp:keywords/>
  <cp:lastModifiedBy>Amial</cp:lastModifiedBy>
  <cp:revision>2</cp:revision>
  <dcterms:created xsi:type="dcterms:W3CDTF">2017-08-15T01:33:04Z</dcterms:created>
  <dcterms:modified xsi:type="dcterms:W3CDTF">2017-08-29T19:09:46Z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