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91A-4D32-4341-BCB5-B42FFA9E7D26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541A-8658-4C09-8BFB-4F5938559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22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91A-4D32-4341-BCB5-B42FFA9E7D26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541A-8658-4C09-8BFB-4F5938559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5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91A-4D32-4341-BCB5-B42FFA9E7D26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541A-8658-4C09-8BFB-4F5938559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46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91A-4D32-4341-BCB5-B42FFA9E7D26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541A-8658-4C09-8BFB-4F5938559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26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91A-4D32-4341-BCB5-B42FFA9E7D26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541A-8658-4C09-8BFB-4F5938559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16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91A-4D32-4341-BCB5-B42FFA9E7D26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541A-8658-4C09-8BFB-4F5938559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21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91A-4D32-4341-BCB5-B42FFA9E7D26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541A-8658-4C09-8BFB-4F5938559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27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91A-4D32-4341-BCB5-B42FFA9E7D26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541A-8658-4C09-8BFB-4F5938559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36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91A-4D32-4341-BCB5-B42FFA9E7D26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541A-8658-4C09-8BFB-4F5938559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80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91A-4D32-4341-BCB5-B42FFA9E7D26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541A-8658-4C09-8BFB-4F5938559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78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91A-4D32-4341-BCB5-B42FFA9E7D26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541A-8658-4C09-8BFB-4F5938559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18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B191A-4D32-4341-BCB5-B42FFA9E7D26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8541A-8658-4C09-8BFB-4F5938559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86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933354" y="2436584"/>
            <a:ext cx="1733107" cy="25200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原料</a:t>
            </a:r>
          </a:p>
        </p:txBody>
      </p:sp>
      <p:sp>
        <p:nvSpPr>
          <p:cNvPr id="6" name="流程圖: 多重文件 5"/>
          <p:cNvSpPr/>
          <p:nvPr/>
        </p:nvSpPr>
        <p:spPr>
          <a:xfrm>
            <a:off x="9101470" y="2436584"/>
            <a:ext cx="1800000" cy="2520000"/>
          </a:xfrm>
          <a:prstGeom prst="flowChartMultidocumen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成品</a:t>
            </a:r>
          </a:p>
        </p:txBody>
      </p:sp>
    </p:spTree>
    <p:extLst>
      <p:ext uri="{BB962C8B-B14F-4D97-AF65-F5344CB8AC3E}">
        <p14:creationId xmlns:p14="http://schemas.microsoft.com/office/powerpoint/2010/main" val="141164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Amial</dc:creator>
  <cp:lastModifiedBy>藍</cp:lastModifiedBy>
  <cp:revision>4</cp:revision>
  <dcterms:created xsi:type="dcterms:W3CDTF">2017-09-10T18:15:41Z</dcterms:created>
  <dcterms:modified xsi:type="dcterms:W3CDTF">2019-11-21T12:03:59Z</dcterms:modified>
</cp:coreProperties>
</file>