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3854715" y="2599267"/>
            <a:ext cx="3090333" cy="2070523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61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6</cp:revision>
  <dcterms:created xsi:type="dcterms:W3CDTF">2017-08-29T19:00:20Z</dcterms:created>
  <dcterms:modified xsi:type="dcterms:W3CDTF">2017-09-10T19:08:54Z</dcterms:modified>
</cp:coreProperties>
</file>