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63" r:id="rId5"/>
    <p:sldId id="262" r:id="rId6"/>
  </p:sldIdLst>
  <p:sldSz cx="10799763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 varScale="1">
        <p:scale>
          <a:sx n="95" d="100"/>
          <a:sy n="95" d="100"/>
        </p:scale>
        <p:origin x="9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883861"/>
            <a:ext cx="8099822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2836605"/>
            <a:ext cx="8099822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A8AB-4A7E-47DF-939C-60EBB501C71A}" type="datetimeFigureOut">
              <a:rPr lang="zh-TW" altLang="en-US" smtClean="0"/>
              <a:t>2017/9/11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7040-FCFF-4C3F-8A5B-9C2B14873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040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A8AB-4A7E-47DF-939C-60EBB501C71A}" type="datetimeFigureOut">
              <a:rPr lang="zh-TW" altLang="en-US" smtClean="0"/>
              <a:t>2017/9/11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7040-FCFF-4C3F-8A5B-9C2B14873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440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287536"/>
            <a:ext cx="2328699" cy="457682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287536"/>
            <a:ext cx="6851100" cy="4576822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A8AB-4A7E-47DF-939C-60EBB501C71A}" type="datetimeFigureOut">
              <a:rPr lang="zh-TW" altLang="en-US" smtClean="0"/>
              <a:t>2017/9/11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7040-FCFF-4C3F-8A5B-9C2B14873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9041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A8AB-4A7E-47DF-939C-60EBB501C71A}" type="datetimeFigureOut">
              <a:rPr lang="zh-TW" altLang="en-US" smtClean="0"/>
              <a:t>2017/9/11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7040-FCFF-4C3F-8A5B-9C2B14873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379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346419"/>
            <a:ext cx="9314796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3614203"/>
            <a:ext cx="9314796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A8AB-4A7E-47DF-939C-60EBB501C71A}" type="datetimeFigureOut">
              <a:rPr lang="zh-TW" altLang="en-US" smtClean="0"/>
              <a:t>2017/9/11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7040-FCFF-4C3F-8A5B-9C2B14873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28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437680"/>
            <a:ext cx="4589899" cy="342667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437680"/>
            <a:ext cx="4589899" cy="342667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A8AB-4A7E-47DF-939C-60EBB501C71A}" type="datetimeFigureOut">
              <a:rPr lang="zh-TW" altLang="en-US" smtClean="0"/>
              <a:t>2017/9/11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7040-FCFF-4C3F-8A5B-9C2B14873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788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287536"/>
            <a:ext cx="9314796" cy="104388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1323916"/>
            <a:ext cx="456880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1972747"/>
            <a:ext cx="4568806" cy="290161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1323916"/>
            <a:ext cx="459130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1972747"/>
            <a:ext cx="4591306" cy="290161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A8AB-4A7E-47DF-939C-60EBB501C71A}" type="datetimeFigureOut">
              <a:rPr lang="zh-TW" altLang="en-US" smtClean="0"/>
              <a:t>2017/9/11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7040-FCFF-4C3F-8A5B-9C2B14873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0838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A8AB-4A7E-47DF-939C-60EBB501C71A}" type="datetimeFigureOut">
              <a:rPr lang="zh-TW" altLang="en-US" smtClean="0"/>
              <a:t>2017/9/11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7040-FCFF-4C3F-8A5B-9C2B14873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7842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A8AB-4A7E-47DF-939C-60EBB501C71A}" type="datetimeFigureOut">
              <a:rPr lang="zh-TW" altLang="en-US" smtClean="0"/>
              <a:t>2017/9/11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7040-FCFF-4C3F-8A5B-9C2B14873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9509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360045"/>
            <a:ext cx="3483204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777597"/>
            <a:ext cx="5467380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620202"/>
            <a:ext cx="3483204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A8AB-4A7E-47DF-939C-60EBB501C71A}" type="datetimeFigureOut">
              <a:rPr lang="zh-TW" altLang="en-US" smtClean="0"/>
              <a:t>2017/9/11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7040-FCFF-4C3F-8A5B-9C2B14873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31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360045"/>
            <a:ext cx="3483204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777597"/>
            <a:ext cx="5467380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620202"/>
            <a:ext cx="3483204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A8AB-4A7E-47DF-939C-60EBB501C71A}" type="datetimeFigureOut">
              <a:rPr lang="zh-TW" altLang="en-US" smtClean="0"/>
              <a:t>2017/9/11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7040-FCFF-4C3F-8A5B-9C2B14873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664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287536"/>
            <a:ext cx="9314796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437680"/>
            <a:ext cx="9314796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5005626"/>
            <a:ext cx="242994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DA8AB-4A7E-47DF-939C-60EBB501C71A}" type="datetimeFigureOut">
              <a:rPr lang="zh-TW" altLang="en-US" smtClean="0"/>
              <a:t>2017/9/11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5005626"/>
            <a:ext cx="364492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5005626"/>
            <a:ext cx="242994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E7040-FCFF-4C3F-8A5B-9C2B14873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096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aiwan.net.tw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2393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r>
              <a:rPr lang="en-US" altLang="zh-TW" dirty="0"/>
              <a:t>2017</a:t>
            </a:r>
            <a:r>
              <a:rPr lang="zh-TW" altLang="en-US" dirty="0"/>
              <a:t>菊島 澎湖跨海</a:t>
            </a:r>
            <a:r>
              <a:rPr lang="zh-TW" altLang="en-US" dirty="0" smtClean="0"/>
              <a:t>馬拉松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跨海</a:t>
            </a:r>
            <a:r>
              <a:rPr lang="en-US" altLang="zh-TW" dirty="0"/>
              <a:t>+</a:t>
            </a:r>
            <a:r>
              <a:rPr lang="zh-TW" altLang="en-US" dirty="0"/>
              <a:t>跳島 經典版離島</a:t>
            </a:r>
            <a:r>
              <a:rPr lang="zh-TW" altLang="en-US" dirty="0" smtClean="0"/>
              <a:t>馬拉松</a:t>
            </a:r>
            <a:endParaRPr lang="zh-TW" altLang="en-US" dirty="0"/>
          </a:p>
        </p:txBody>
      </p:sp>
      <p:sp>
        <p:nvSpPr>
          <p:cNvPr id="4" name="太陽 3"/>
          <p:cNvSpPr/>
          <p:nvPr/>
        </p:nvSpPr>
        <p:spPr>
          <a:xfrm>
            <a:off x="7755467" y="531747"/>
            <a:ext cx="1811866" cy="1811866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0912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2017</a:t>
            </a:r>
            <a:r>
              <a:rPr lang="zh-TW" altLang="en-US" dirty="0"/>
              <a:t>菊島 澎湖跨海</a:t>
            </a:r>
            <a:r>
              <a:rPr lang="zh-TW" altLang="en-US" dirty="0" smtClean="0"/>
              <a:t>馬拉松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跨海</a:t>
            </a:r>
            <a:r>
              <a:rPr lang="en-US" altLang="zh-TW" dirty="0"/>
              <a:t>+</a:t>
            </a:r>
            <a:r>
              <a:rPr lang="zh-TW" altLang="en-US" dirty="0"/>
              <a:t>跳島 經典版離島</a:t>
            </a:r>
            <a:r>
              <a:rPr lang="zh-TW" altLang="en-US" dirty="0" smtClean="0"/>
              <a:t>馬拉松</a:t>
            </a:r>
            <a:endParaRPr lang="zh-TW" altLang="en-US" dirty="0"/>
          </a:p>
        </p:txBody>
      </p:sp>
      <p:sp>
        <p:nvSpPr>
          <p:cNvPr id="5" name="流程圖: 預設程序 4"/>
          <p:cNvSpPr/>
          <p:nvPr/>
        </p:nvSpPr>
        <p:spPr>
          <a:xfrm>
            <a:off x="3854715" y="2599267"/>
            <a:ext cx="3090333" cy="2070523"/>
          </a:xfrm>
          <a:prstGeom prst="flowChartPredefined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經典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</a:t>
            </a:r>
          </a:p>
        </p:txBody>
      </p:sp>
    </p:spTree>
    <p:extLst>
      <p:ext uri="{BB962C8B-B14F-4D97-AF65-F5344CB8AC3E}">
        <p14:creationId xmlns:p14="http://schemas.microsoft.com/office/powerpoint/2010/main" val="2874986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跨海馬拉松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不繞圈</a:t>
            </a:r>
            <a:r>
              <a:rPr lang="en-US" altLang="zh-TW" dirty="0"/>
              <a:t>AB</a:t>
            </a:r>
            <a:r>
              <a:rPr lang="zh-TW" altLang="en-US" dirty="0"/>
              <a:t>點賽事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流程圖: 抽選 3"/>
          <p:cNvSpPr/>
          <p:nvPr/>
        </p:nvSpPr>
        <p:spPr>
          <a:xfrm>
            <a:off x="1168400" y="3151019"/>
            <a:ext cx="1286933" cy="1303867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5" name="＞形箭號 4"/>
          <p:cNvSpPr/>
          <p:nvPr/>
        </p:nvSpPr>
        <p:spPr>
          <a:xfrm>
            <a:off x="3050559" y="3438885"/>
            <a:ext cx="1104251" cy="880534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流程圖: 合併 5"/>
          <p:cNvSpPr/>
          <p:nvPr/>
        </p:nvSpPr>
        <p:spPr>
          <a:xfrm>
            <a:off x="7696200" y="3074820"/>
            <a:ext cx="1473200" cy="1380066"/>
          </a:xfrm>
          <a:prstGeom prst="flowChartMerg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7" name="＞形箭號 6"/>
          <p:cNvSpPr/>
          <p:nvPr/>
        </p:nvSpPr>
        <p:spPr>
          <a:xfrm>
            <a:off x="4480865" y="3151019"/>
            <a:ext cx="1104251" cy="880534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＞形箭號 7"/>
          <p:cNvSpPr/>
          <p:nvPr/>
        </p:nvSpPr>
        <p:spPr>
          <a:xfrm>
            <a:off x="5854287" y="2837752"/>
            <a:ext cx="1104251" cy="880534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弧形箭號 (下彎) 8" hidden="1"/>
          <p:cNvSpPr/>
          <p:nvPr/>
        </p:nvSpPr>
        <p:spPr>
          <a:xfrm>
            <a:off x="1735667" y="1659467"/>
            <a:ext cx="6697133" cy="1295400"/>
          </a:xfrm>
          <a:prstGeom prst="curvedDown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017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2017</a:t>
            </a:r>
            <a:r>
              <a:rPr lang="zh-TW" altLang="en-US" dirty="0"/>
              <a:t>菊島 澎湖跨海</a:t>
            </a:r>
            <a:r>
              <a:rPr lang="zh-TW" altLang="en-US" dirty="0" smtClean="0"/>
              <a:t>馬拉松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跨海</a:t>
            </a:r>
            <a:r>
              <a:rPr lang="en-US" altLang="zh-TW" dirty="0"/>
              <a:t>+</a:t>
            </a:r>
            <a:r>
              <a:rPr lang="zh-TW" altLang="en-US" dirty="0"/>
              <a:t>跳島 經典版離島馬拉松</a:t>
            </a:r>
          </a:p>
          <a:p>
            <a:r>
              <a:rPr lang="zh-TW" altLang="en-US" dirty="0"/>
              <a:t>不繞圈</a:t>
            </a:r>
            <a:r>
              <a:rPr lang="en-US" altLang="zh-TW" dirty="0"/>
              <a:t>AB</a:t>
            </a:r>
            <a:r>
              <a:rPr lang="zh-TW" altLang="en-US" dirty="0"/>
              <a:t>點</a:t>
            </a:r>
            <a:r>
              <a:rPr lang="zh-TW" altLang="en-US" dirty="0" smtClean="0"/>
              <a:t>賽事</a:t>
            </a:r>
            <a:endParaRPr lang="en-US" altLang="zh-TW" dirty="0" smtClean="0"/>
          </a:p>
          <a:p>
            <a:r>
              <a:rPr lang="zh-TW" altLang="en-US" dirty="0"/>
              <a:t>享譽國際 設計大師蕭青陽操刀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>
                <a:hlinkClick r:id="rId2"/>
              </a:rPr>
              <a:t>資料來源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995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氣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72</Words>
  <Application>Microsoft Office PowerPoint</Application>
  <PresentationFormat>自訂</PresentationFormat>
  <Paragraphs>21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2017菊島 澎湖跨海馬拉松</vt:lpstr>
      <vt:lpstr>2017菊島 澎湖跨海馬拉松</vt:lpstr>
      <vt:lpstr>跨海馬拉松</vt:lpstr>
      <vt:lpstr>2017菊島 澎湖跨海馬拉松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Amial</dc:creator>
  <cp:lastModifiedBy>Amial</cp:lastModifiedBy>
  <cp:revision>8</cp:revision>
  <dcterms:created xsi:type="dcterms:W3CDTF">2017-08-29T19:00:20Z</dcterms:created>
  <dcterms:modified xsi:type="dcterms:W3CDTF">2017-09-10T19:30:09Z</dcterms:modified>
</cp:coreProperties>
</file>