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2" r:id="rId6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100" d="100"/>
          <a:sy n="100" d="100"/>
        </p:scale>
        <p:origin x="5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wan.net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7755467" y="531747"/>
            <a:ext cx="1811866" cy="1811866"/>
          </a:xfrm>
          <a:prstGeom prst="su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5" name="流程圖: 預設程序 4"/>
          <p:cNvSpPr/>
          <p:nvPr/>
        </p:nvSpPr>
        <p:spPr>
          <a:xfrm>
            <a:off x="3854715" y="2599267"/>
            <a:ext cx="3090333" cy="2070523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49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跨海馬拉松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點賽事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流程圖: 抽選 3"/>
          <p:cNvSpPr/>
          <p:nvPr/>
        </p:nvSpPr>
        <p:spPr>
          <a:xfrm>
            <a:off x="1168400" y="2994386"/>
            <a:ext cx="1286933" cy="1303867"/>
          </a:xfrm>
          <a:prstGeom prst="flowChartExtra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050559" y="3206052"/>
            <a:ext cx="1104251" cy="880534"/>
          </a:xfrm>
          <a:prstGeom prst="striped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合併 5"/>
          <p:cNvSpPr/>
          <p:nvPr/>
        </p:nvSpPr>
        <p:spPr>
          <a:xfrm>
            <a:off x="7696200" y="2956286"/>
            <a:ext cx="1473200" cy="1380066"/>
          </a:xfrm>
          <a:prstGeom prst="flowChartMerg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480865" y="3206052"/>
            <a:ext cx="1104251" cy="880534"/>
          </a:xfrm>
          <a:prstGeom prst="striped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854287" y="3206052"/>
            <a:ext cx="1104251" cy="880534"/>
          </a:xfrm>
          <a:prstGeom prst="striped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弧形箭號 (下彎) 8" hidden="1"/>
          <p:cNvSpPr/>
          <p:nvPr/>
        </p:nvSpPr>
        <p:spPr>
          <a:xfrm>
            <a:off x="1735667" y="1659467"/>
            <a:ext cx="6697133" cy="1295400"/>
          </a:xfrm>
          <a:prstGeom prst="curved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2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紅紫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72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2017菊島 澎湖跨海馬拉松</vt:lpstr>
      <vt:lpstr>2017菊島 澎湖跨海馬拉松</vt:lpstr>
      <vt:lpstr>跨海馬拉松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10</cp:revision>
  <dcterms:created xsi:type="dcterms:W3CDTF">2017-08-29T19:00:20Z</dcterms:created>
  <dcterms:modified xsi:type="dcterms:W3CDTF">2017-09-10T20:43:43Z</dcterms:modified>
</cp:coreProperties>
</file>