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2" r:id="rId6"/>
  </p:sldIdLst>
  <p:sldSz cx="107997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83861"/>
            <a:ext cx="80998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836605"/>
            <a:ext cx="80998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40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04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7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46419"/>
            <a:ext cx="93147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614203"/>
            <a:ext cx="93147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8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37680"/>
            <a:ext cx="4589899" cy="34266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37680"/>
            <a:ext cx="4589899" cy="34266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8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83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84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0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31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6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87536"/>
            <a:ext cx="93147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37680"/>
            <a:ext cx="93147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iwan.net.t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3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4" name="太陽 3"/>
          <p:cNvSpPr/>
          <p:nvPr/>
        </p:nvSpPr>
        <p:spPr>
          <a:xfrm>
            <a:off x="7755467" y="531747"/>
            <a:ext cx="1811866" cy="1811866"/>
          </a:xfrm>
          <a:prstGeom prst="su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91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5" name="流程圖: 預設程序 4"/>
          <p:cNvSpPr/>
          <p:nvPr/>
        </p:nvSpPr>
        <p:spPr>
          <a:xfrm>
            <a:off x="4873451" y="3281820"/>
            <a:ext cx="2052000" cy="1368000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經典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87498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跨海馬拉松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不繞圈</a:t>
            </a:r>
            <a:r>
              <a:rPr lang="en-US" altLang="zh-TW" dirty="0"/>
              <a:t>AB</a:t>
            </a:r>
            <a:r>
              <a:rPr lang="zh-TW" altLang="en-US" dirty="0"/>
              <a:t>點賽事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168400" y="2956286"/>
            <a:ext cx="8001000" cy="1380066"/>
            <a:chOff x="1168400" y="2956286"/>
            <a:chExt cx="8001000" cy="1380066"/>
          </a:xfrm>
        </p:grpSpPr>
        <p:sp>
          <p:nvSpPr>
            <p:cNvPr id="4" name="流程圖: 抽選 3"/>
            <p:cNvSpPr/>
            <p:nvPr/>
          </p:nvSpPr>
          <p:spPr>
            <a:xfrm>
              <a:off x="1168400" y="2994386"/>
              <a:ext cx="1286933" cy="1303867"/>
            </a:xfrm>
            <a:prstGeom prst="flowChartExtra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5" name="向右箭號 4"/>
            <p:cNvSpPr/>
            <p:nvPr/>
          </p:nvSpPr>
          <p:spPr>
            <a:xfrm>
              <a:off x="3050559" y="3206052"/>
              <a:ext cx="1104251" cy="880534"/>
            </a:xfrm>
            <a:prstGeom prst="stripedRightArrow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流程圖: 合併 5"/>
            <p:cNvSpPr/>
            <p:nvPr/>
          </p:nvSpPr>
          <p:spPr>
            <a:xfrm>
              <a:off x="7696200" y="2956286"/>
              <a:ext cx="1473200" cy="1380066"/>
            </a:xfrm>
            <a:prstGeom prst="flowChartMerge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4480865" y="3206052"/>
              <a:ext cx="1104251" cy="880534"/>
            </a:xfrm>
            <a:prstGeom prst="stripedRightArrow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向右箭號 7"/>
            <p:cNvSpPr/>
            <p:nvPr/>
          </p:nvSpPr>
          <p:spPr>
            <a:xfrm>
              <a:off x="5854287" y="3206052"/>
              <a:ext cx="1104251" cy="880534"/>
            </a:xfrm>
            <a:prstGeom prst="stripedRightArrow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弧形箭號 (下彎) 8" hidden="1"/>
          <p:cNvSpPr/>
          <p:nvPr/>
        </p:nvSpPr>
        <p:spPr>
          <a:xfrm>
            <a:off x="1684423" y="1810460"/>
            <a:ext cx="7047595" cy="1295400"/>
          </a:xfrm>
          <a:prstGeom prst="curved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雙波浪 10"/>
          <p:cNvSpPr/>
          <p:nvPr/>
        </p:nvSpPr>
        <p:spPr>
          <a:xfrm>
            <a:off x="742484" y="2401556"/>
            <a:ext cx="8964224" cy="2569066"/>
          </a:xfrm>
          <a:prstGeom prst="doubleWav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01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經典版離島馬拉松</a:t>
            </a:r>
          </a:p>
          <a:p>
            <a:r>
              <a:rPr lang="zh-TW" altLang="en-US" dirty="0"/>
              <a:t>不繞圈</a:t>
            </a:r>
            <a:r>
              <a:rPr lang="en-US" altLang="zh-TW" dirty="0"/>
              <a:t>AB</a:t>
            </a:r>
            <a:r>
              <a:rPr lang="zh-TW" altLang="en-US" dirty="0"/>
              <a:t>點</a:t>
            </a:r>
            <a:r>
              <a:rPr lang="zh-TW" altLang="en-US" dirty="0" smtClean="0"/>
              <a:t>賽事</a:t>
            </a:r>
            <a:endParaRPr lang="en-US" altLang="zh-TW" dirty="0" smtClean="0"/>
          </a:p>
          <a:p>
            <a:r>
              <a:rPr lang="zh-TW" altLang="en-US" dirty="0"/>
              <a:t>享譽國際 設計大師蕭青陽操刀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hlinkClick r:id="rId2"/>
              </a:rPr>
              <a:t>資料來源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9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紅紫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72</Words>
  <Application>Microsoft Office PowerPoint</Application>
  <PresentationFormat>自訂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2017菊島 澎湖跨海馬拉松</vt:lpstr>
      <vt:lpstr>2017菊島 澎湖跨海馬拉松</vt:lpstr>
      <vt:lpstr>跨海馬拉松</vt:lpstr>
      <vt:lpstr>2017菊島 澎湖跨海馬拉松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Amial</dc:creator>
  <cp:lastModifiedBy>Amial</cp:lastModifiedBy>
  <cp:revision>13</cp:revision>
  <dcterms:created xsi:type="dcterms:W3CDTF">2017-08-29T19:00:20Z</dcterms:created>
  <dcterms:modified xsi:type="dcterms:W3CDTF">2017-09-10T20:57:19Z</dcterms:modified>
</cp:coreProperties>
</file>