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4873451" y="3281820"/>
            <a:ext cx="2052000" cy="136800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點賽事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168400" y="2956286"/>
            <a:ext cx="8001000" cy="1380066"/>
            <a:chOff x="1168400" y="2956286"/>
            <a:chExt cx="8001000" cy="1380066"/>
          </a:xfrm>
        </p:grpSpPr>
        <p:sp>
          <p:nvSpPr>
            <p:cNvPr id="4" name="流程圖: 抽選 3"/>
            <p:cNvSpPr/>
            <p:nvPr/>
          </p:nvSpPr>
          <p:spPr>
            <a:xfrm>
              <a:off x="1168400" y="2994386"/>
              <a:ext cx="1286933" cy="1303867"/>
            </a:xfrm>
            <a:prstGeom prst="flowChartExtra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3050559" y="3206052"/>
              <a:ext cx="1104251" cy="880534"/>
            </a:xfrm>
            <a:prstGeom prst="stripedRightArrow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圖: 合併 5"/>
            <p:cNvSpPr/>
            <p:nvPr/>
          </p:nvSpPr>
          <p:spPr>
            <a:xfrm>
              <a:off x="7696200" y="2956286"/>
              <a:ext cx="1473200" cy="1380066"/>
            </a:xfrm>
            <a:prstGeom prst="flowChartMerge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4480865" y="3206052"/>
              <a:ext cx="1104251" cy="880534"/>
            </a:xfrm>
            <a:prstGeom prst="stripedRightArrow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5854287" y="3206052"/>
              <a:ext cx="1104251" cy="880534"/>
            </a:xfrm>
            <a:prstGeom prst="stripedRightArrow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弧形箭號 (下彎) 8" hidden="1"/>
          <p:cNvSpPr/>
          <p:nvPr/>
        </p:nvSpPr>
        <p:spPr>
          <a:xfrm>
            <a:off x="1684423" y="1810460"/>
            <a:ext cx="7047595" cy="1295400"/>
          </a:xfrm>
          <a:prstGeom prst="curved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雙波浪 10"/>
          <p:cNvSpPr/>
          <p:nvPr/>
        </p:nvSpPr>
        <p:spPr>
          <a:xfrm>
            <a:off x="742484" y="2401556"/>
            <a:ext cx="8964224" cy="2569066"/>
          </a:xfrm>
          <a:prstGeom prst="doubleWav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紅紫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72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13</cp:revision>
  <dcterms:created xsi:type="dcterms:W3CDTF">2017-08-29T19:00:20Z</dcterms:created>
  <dcterms:modified xsi:type="dcterms:W3CDTF">2017-09-10T20:58:22Z</dcterms:modified>
</cp:coreProperties>
</file>