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89995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B152-68CC-4BC7-8D70-E884D81E352E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47EE-C9DE-469F-82A9-B39456814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1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99924"/>
            <a:ext cx="6747896" cy="5599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42855" y="799924"/>
            <a:ext cx="2159327" cy="5599467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9" y="1363070"/>
            <a:ext cx="5399723" cy="3417274"/>
          </a:xfrm>
        </p:spPr>
        <p:txBody>
          <a:bodyPr anchor="b">
            <a:normAutofit/>
          </a:bodyPr>
          <a:lstStyle>
            <a:lvl1pPr algn="l">
              <a:defRPr sz="5315" spc="-98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77" y="4902678"/>
            <a:ext cx="5399723" cy="959908"/>
          </a:xfrm>
        </p:spPr>
        <p:txBody>
          <a:bodyPr anchor="t">
            <a:normAutofit/>
          </a:bodyPr>
          <a:lstStyle>
            <a:lvl1pPr marL="0" indent="0" algn="l">
              <a:buNone/>
              <a:defRPr sz="1968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968"/>
            </a:lvl3pPr>
            <a:lvl4pPr marL="1349929" indent="0" algn="ctr">
              <a:buNone/>
              <a:defRPr sz="1968"/>
            </a:lvl4pPr>
            <a:lvl5pPr marL="1799905" indent="0" algn="ctr">
              <a:buNone/>
              <a:defRPr sz="1968"/>
            </a:lvl5pPr>
            <a:lvl6pPr marL="2249881" indent="0" algn="ctr">
              <a:buNone/>
              <a:defRPr sz="1968"/>
            </a:lvl6pPr>
            <a:lvl7pPr marL="2699857" indent="0" algn="ctr">
              <a:buNone/>
              <a:defRPr sz="1968"/>
            </a:lvl7pPr>
            <a:lvl8pPr marL="3149834" indent="0" algn="ctr">
              <a:buNone/>
              <a:defRPr sz="1968"/>
            </a:lvl8pPr>
            <a:lvl9pPr marL="3599810" indent="0" algn="ctr">
              <a:buNone/>
              <a:defRPr sz="196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236" y="1039901"/>
            <a:ext cx="2081143" cy="51995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5103" y="911913"/>
            <a:ext cx="5399723" cy="5375487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103" y="1363070"/>
            <a:ext cx="5399723" cy="3417274"/>
          </a:xfrm>
        </p:spPr>
        <p:txBody>
          <a:bodyPr anchor="b">
            <a:normAutofit/>
          </a:bodyPr>
          <a:lstStyle>
            <a:lvl1pPr>
              <a:defRPr sz="5315" b="0" spc="-9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603" y="4905132"/>
            <a:ext cx="5399723" cy="959908"/>
          </a:xfrm>
        </p:spPr>
        <p:txBody>
          <a:bodyPr anchor="t">
            <a:normAutofit/>
          </a:bodyPr>
          <a:lstStyle>
            <a:lvl1pPr marL="0" indent="0">
              <a:buNone/>
              <a:defRPr sz="1968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510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095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11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104" y="1074528"/>
            <a:ext cx="2564868" cy="84791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5104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1207" y="1074530"/>
            <a:ext cx="2564868" cy="85364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1207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9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3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5103" y="911913"/>
            <a:ext cx="5399723" cy="5375487"/>
          </a:xfrm>
        </p:spPr>
        <p:txBody>
          <a:bodyPr/>
          <a:lstStyle>
            <a:lvl1pPr>
              <a:defRPr sz="1968"/>
            </a:lvl1pPr>
            <a:lvl2pPr>
              <a:defRPr sz="1772"/>
            </a:lvl2pPr>
            <a:lvl3pPr>
              <a:defRPr sz="1575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3665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35675" y="805612"/>
            <a:ext cx="5990266" cy="5596266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6859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82865" y="6672698"/>
            <a:ext cx="4363593" cy="38329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17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96724"/>
            <a:ext cx="2541890" cy="5596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692" y="1179771"/>
            <a:ext cx="2175688" cy="483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21893" y="796724"/>
            <a:ext cx="283485" cy="5596266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6104" y="907113"/>
            <a:ext cx="5399723" cy="537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739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6104" y="6672698"/>
            <a:ext cx="43635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9600" y="6672698"/>
            <a:ext cx="113005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3" b="1">
                <a:solidFill>
                  <a:schemeClr val="accent1"/>
                </a:solidFill>
              </a:defRPr>
            </a:lvl1pPr>
          </a:lstStyle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0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2953" kern="1200" spc="-59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9990" indent="-179990" algn="l" defTabSz="899952" rtl="0" eaLnBrk="1" latinLnBrk="0" hangingPunct="1">
        <a:lnSpc>
          <a:spcPct val="90000"/>
        </a:lnSpc>
        <a:spcBef>
          <a:spcPts val="1181"/>
        </a:spcBef>
        <a:buClr>
          <a:schemeClr val="accent1"/>
        </a:buClr>
        <a:buFont typeface="Wingdings 2" pitchFamily="18" charset="2"/>
        <a:buChar char=""/>
        <a:defRPr sz="18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4964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67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4941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4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74917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24893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ca.gov.tw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出國</a:t>
            </a:r>
            <a:r>
              <a:rPr lang="en-US" altLang="zh-TW" dirty="0" smtClean="0"/>
              <a:t>+</a:t>
            </a:r>
            <a:r>
              <a:rPr lang="zh-TW" altLang="en-US" dirty="0" smtClean="0"/>
              <a:t>好友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出國 </a:t>
            </a:r>
            <a:r>
              <a:rPr lang="en-US" altLang="zh-TW" b="1" dirty="0"/>
              <a:t>+ </a:t>
            </a:r>
            <a:r>
              <a:rPr lang="zh-TW" altLang="en-US" b="1" dirty="0"/>
              <a:t>好友 國外旅遊平安</a:t>
            </a:r>
            <a:r>
              <a:rPr lang="zh-TW" altLang="en-US" b="1" dirty="0" smtClean="0"/>
              <a:t>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為精進旅外安全服務措施，外交部領事事務局自</a:t>
            </a:r>
            <a:r>
              <a:rPr lang="en-US" altLang="zh-TW" dirty="0"/>
              <a:t>104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22</a:t>
            </a:r>
            <a:r>
              <a:rPr lang="zh-TW" altLang="en-US" dirty="0"/>
              <a:t>日正式啟用</a:t>
            </a:r>
            <a:r>
              <a:rPr lang="en-US" altLang="zh-TW" dirty="0"/>
              <a:t>LINE</a:t>
            </a:r>
            <a:r>
              <a:rPr lang="zh-TW" altLang="en-US" dirty="0"/>
              <a:t>官方帳號</a:t>
            </a:r>
            <a:r>
              <a:rPr lang="en-US" altLang="zh-TW" dirty="0"/>
              <a:t>(ID:@BOCA.TW)</a:t>
            </a:r>
            <a:r>
              <a:rPr lang="zh-TW" altLang="en-US" dirty="0"/>
              <a:t>，加入成為好友後，就可以即時接收最新旅遊警示訊息及其他旅外安全提醒，並可在對話框輸入需要查詢的國家</a:t>
            </a:r>
            <a:r>
              <a:rPr lang="en-US" altLang="zh-TW" dirty="0"/>
              <a:t>(</a:t>
            </a:r>
            <a:r>
              <a:rPr lang="zh-TW" altLang="en-US" dirty="0"/>
              <a:t>中文或英文</a:t>
            </a:r>
            <a:r>
              <a:rPr lang="en-US" altLang="zh-TW" dirty="0"/>
              <a:t>)</a:t>
            </a:r>
            <a:r>
              <a:rPr lang="zh-TW" altLang="en-US" dirty="0"/>
              <a:t>名稱，系統會自動提供我駐當地館處聯繫資訊。</a:t>
            </a:r>
          </a:p>
        </p:txBody>
      </p:sp>
    </p:spTree>
    <p:extLst>
      <p:ext uri="{BB962C8B-B14F-4D97-AF65-F5344CB8AC3E}">
        <p14:creationId xmlns:p14="http://schemas.microsoft.com/office/powerpoint/2010/main" val="20134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出國 </a:t>
            </a:r>
            <a:r>
              <a:rPr lang="en-US" altLang="zh-TW" b="1" dirty="0" smtClean="0"/>
              <a:t>+ </a:t>
            </a:r>
            <a:r>
              <a:rPr lang="zh-TW" altLang="en-US" b="1" dirty="0" smtClean="0"/>
              <a:t>好友 國外旅遊平安寶典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另外還有申辦護照、出國登錄、旅遊警示、急難救助、洽助翻譯及旅安資訊宣導等六項功能選項，可於個人</a:t>
            </a:r>
            <a:r>
              <a:rPr lang="en-US" altLang="zh-TW" dirty="0"/>
              <a:t>LINE</a:t>
            </a:r>
            <a:r>
              <a:rPr lang="zh-TW" altLang="en-US" dirty="0"/>
              <a:t>視窗中預約申辦護照、查詢護照辦理之現場等待人數、填寫出國登錄資料、查詢各國旅遊警示、國際旅遊疫情、還可以在對話框中傳送您的位置訊息，查詢到最近的駐外館處以尋求協助，另有</a:t>
            </a:r>
            <a:r>
              <a:rPr lang="en-US" altLang="zh-TW" dirty="0"/>
              <a:t>14</a:t>
            </a:r>
            <a:r>
              <a:rPr lang="zh-TW" altLang="en-US" dirty="0"/>
              <a:t>種語文之預設緊急洽助訊息、各國語言即時翻譯功能。歡迎大家多加利用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外交部領事事務局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1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1026" name="Picture 2" descr="bocaline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819" y="906463"/>
            <a:ext cx="5376862" cy="53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2052" name="Picture 4" descr="bocalineatph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2919" y="906463"/>
            <a:ext cx="2486662" cy="53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1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17" y="1732496"/>
            <a:ext cx="2810267" cy="3724795"/>
          </a:xfrm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063591" y="3459829"/>
            <a:ext cx="1451960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29" dirty="0"/>
              <a:t>詳請可參考網站</a:t>
            </a:r>
          </a:p>
        </p:txBody>
      </p:sp>
    </p:spTree>
    <p:extLst>
      <p:ext uri="{BB962C8B-B14F-4D97-AF65-F5344CB8AC3E}">
        <p14:creationId xmlns:p14="http://schemas.microsoft.com/office/powerpoint/2010/main" val="383687201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16</TotalTime>
  <Words>237</Words>
  <Application>Microsoft Office PowerPoint</Application>
  <PresentationFormat>自訂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Corbel</vt:lpstr>
      <vt:lpstr>Wingdings 2</vt:lpstr>
      <vt:lpstr>框架</vt:lpstr>
      <vt:lpstr>出國+好友</vt:lpstr>
      <vt:lpstr>出國 + 好友 國外旅遊平安寶典</vt:lpstr>
      <vt:lpstr>出國 + 好友 國外旅遊平安寶典</vt:lpstr>
      <vt:lpstr>領務局LINE給您！</vt:lpstr>
      <vt:lpstr>領務局LINE給您！</vt:lpstr>
      <vt:lpstr>領務局LINE給您！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出國+好友</dc:title>
  <dc:creator>Amial</dc:creator>
  <cp:lastModifiedBy>Amial</cp:lastModifiedBy>
  <cp:revision>2</cp:revision>
  <dcterms:created xsi:type="dcterms:W3CDTF">2017-08-29T19:36:11Z</dcterms:created>
  <dcterms:modified xsi:type="dcterms:W3CDTF">2017-08-29T19:52:22Z</dcterms:modified>
</cp:coreProperties>
</file>