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6" r:id="rId3"/>
    <p:sldId id="269" r:id="rId4"/>
    <p:sldId id="267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76197" autoAdjust="0"/>
  </p:normalViewPr>
  <p:slideViewPr>
    <p:cSldViewPr>
      <p:cViewPr varScale="1">
        <p:scale>
          <a:sx n="88" d="100"/>
          <a:sy n="88" d="100"/>
        </p:scale>
        <p:origin x="59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8441F7F0-D4C1-4AED-9298-3196B199C1A5}" type="datetimeFigureOut">
              <a:rPr lang="en-US" altLang="zh-TW" smtClean="0"/>
              <a:t>9/15/2017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525639AE-68CA-4D30-A1A0-938E9270D069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83097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E61001BF-1343-4B3D-9CB9-ED2AC4733D1C}" type="datetimeFigureOut">
              <a:t>2017/9/15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A1185F71-770B-4752-8E12-005825E685F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9869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sz="1200" dirty="0" smtClean="0">
                <a:latin typeface="Arial" pitchFamily="34" charset="0"/>
                <a:cs typeface="Arial" pitchFamily="34" charset="0"/>
              </a:rPr>
              <a:t>將這些範例圖片取代為可愛的自訂圖片。做法相當簡單：選取範例圖片並加以刪除，接著按一下框架內</a:t>
            </a:r>
            <a:r>
              <a:rPr lang="zh-TW" altLang="en-US" sz="1200" dirty="0" smtClean="0">
                <a:latin typeface="Arial" pitchFamily="34" charset="0"/>
                <a:cs typeface="Arial" pitchFamily="34" charset="0"/>
              </a:rPr>
              <a:t>插入圖片的圖示</a:t>
            </a:r>
            <a:r>
              <a:rPr lang="zh-TW" sz="1200" dirty="0" smtClean="0">
                <a:latin typeface="Arial" pitchFamily="34" charset="0"/>
                <a:cs typeface="Arial" pitchFamily="34" charset="0"/>
              </a:rPr>
              <a:t>，</a:t>
            </a:r>
            <a:r>
              <a:rPr lang="zh-TW" sz="1200" baseline="0" dirty="0" smtClean="0">
                <a:latin typeface="Arial" pitchFamily="34" charset="0"/>
                <a:cs typeface="Arial" pitchFamily="34" charset="0"/>
              </a:rPr>
              <a:t>並找出所要顯示的圖片。</a:t>
            </a:r>
            <a:endParaRPr lang="zh-TW" sz="1200" i="1" dirty="0" smtClean="0">
              <a:latin typeface="Arial" pitchFamily="34" charset="0"/>
              <a:cs typeface="Arial" pitchFamily="34" charset="0"/>
            </a:endParaRPr>
          </a:p>
          <a:p>
            <a:endParaRPr lang="zh-TW" sz="1200" i="1" dirty="0" smtClean="0">
              <a:latin typeface="Arial" pitchFamily="34" charset="0"/>
              <a:cs typeface="Arial" pitchFamily="34" charset="0"/>
            </a:endParaRPr>
          </a:p>
          <a:p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85F71-770B-4752-8E12-005825E685FF}" type="slidenum">
              <a:rPr lang="zh-TW" smtClean="0"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0830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sz="1200" dirty="0" smtClean="0">
                <a:latin typeface="Arial" pitchFamily="34" charset="0"/>
                <a:cs typeface="Arial" pitchFamily="34" charset="0"/>
              </a:rPr>
              <a:t>將這些範例圖片取代為可愛的自訂圖片。做法相當簡單：選取範例圖片並加以刪除，接著按一下框架內</a:t>
            </a:r>
            <a:r>
              <a:rPr lang="zh-TW" altLang="en-US" sz="1200" dirty="0" smtClean="0">
                <a:latin typeface="Arial" pitchFamily="34" charset="0"/>
                <a:cs typeface="Arial" pitchFamily="34" charset="0"/>
              </a:rPr>
              <a:t>插入圖片的圖示</a:t>
            </a:r>
            <a:r>
              <a:rPr lang="zh-TW" sz="1200" dirty="0" smtClean="0">
                <a:latin typeface="Arial" pitchFamily="34" charset="0"/>
                <a:cs typeface="Arial" pitchFamily="34" charset="0"/>
              </a:rPr>
              <a:t>，</a:t>
            </a:r>
            <a:r>
              <a:rPr lang="zh-TW" sz="1200" baseline="0" dirty="0" smtClean="0">
                <a:latin typeface="Arial" pitchFamily="34" charset="0"/>
                <a:cs typeface="Arial" pitchFamily="34" charset="0"/>
              </a:rPr>
              <a:t>並找出所要顯示的圖片。</a:t>
            </a:r>
            <a:endParaRPr lang="zh-TW" sz="12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85F71-770B-4752-8E12-005825E685FF}" type="slidenum">
              <a:rPr lang="zh-TW" smtClean="0"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1840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sz="1200" dirty="0" smtClean="0">
                <a:latin typeface="Arial" pitchFamily="34" charset="0"/>
                <a:cs typeface="Arial" pitchFamily="34" charset="0"/>
              </a:rPr>
              <a:t>將這些範例圖片取代為可愛的自訂圖片。做法相當簡單：選取範例圖片並加以刪除，接著按一下框架內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插入圖片的圖示</a:t>
            </a:r>
            <a:r>
              <a:rPr lang="zh-TW" sz="1200" dirty="0" smtClean="0">
                <a:latin typeface="Arial" pitchFamily="34" charset="0"/>
                <a:cs typeface="Arial" pitchFamily="34" charset="0"/>
              </a:rPr>
              <a:t>，</a:t>
            </a:r>
            <a:r>
              <a:rPr lang="zh-TW" sz="1200" baseline="0" dirty="0" smtClean="0">
                <a:latin typeface="Arial" pitchFamily="34" charset="0"/>
                <a:cs typeface="Arial" pitchFamily="34" charset="0"/>
              </a:rPr>
              <a:t>並找出所要顯示的圖片。</a:t>
            </a:r>
            <a:endParaRPr lang="zh-TW" sz="12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85F71-770B-4752-8E12-005825E685FF}" type="slidenum">
              <a:rPr lang="zh-TW" smtClean="0"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98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sz="1200" dirty="0" smtClean="0">
                <a:latin typeface="Arial" pitchFamily="34" charset="0"/>
                <a:cs typeface="Arial" pitchFamily="34" charset="0"/>
              </a:rPr>
              <a:t>將這些範例圖片取代為可愛的自訂圖片。做法相當簡單：選取範例圖片並加以刪除，接著按一下框架內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插入圖片的圖示</a:t>
            </a:r>
            <a:r>
              <a:rPr lang="zh-TW" sz="1200" dirty="0" smtClean="0">
                <a:latin typeface="Arial" pitchFamily="34" charset="0"/>
                <a:cs typeface="Arial" pitchFamily="34" charset="0"/>
              </a:rPr>
              <a:t>，</a:t>
            </a:r>
            <a:r>
              <a:rPr lang="zh-TW" sz="1200" baseline="0" dirty="0" smtClean="0">
                <a:latin typeface="Arial" pitchFamily="34" charset="0"/>
                <a:cs typeface="Arial" pitchFamily="34" charset="0"/>
              </a:rPr>
              <a:t>並找出所要顯示的圖片。</a:t>
            </a:r>
            <a:endParaRPr lang="zh-TW" sz="12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85F71-770B-4752-8E12-005825E685FF}" type="slidenum">
              <a:rPr lang="zh-TW" smtClean="0"/>
              <a:t>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3923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sz="1200" dirty="0" smtClean="0">
                <a:latin typeface="Arial" pitchFamily="34" charset="0"/>
                <a:cs typeface="Arial" pitchFamily="34" charset="0"/>
              </a:rPr>
              <a:t>將這些範例圖片取代為可愛的自訂圖片。做法相當簡單：選取範例圖片並加以刪除，接著按一下框架內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插入圖片的圖示</a:t>
            </a:r>
            <a:r>
              <a:rPr lang="zh-TW" sz="1200" dirty="0" smtClean="0">
                <a:latin typeface="Arial" pitchFamily="34" charset="0"/>
                <a:cs typeface="Arial" pitchFamily="34" charset="0"/>
              </a:rPr>
              <a:t>，</a:t>
            </a:r>
            <a:r>
              <a:rPr lang="zh-TW" sz="1200" baseline="0" dirty="0" smtClean="0">
                <a:latin typeface="Arial" pitchFamily="34" charset="0"/>
                <a:cs typeface="Arial" pitchFamily="34" charset="0"/>
              </a:rPr>
              <a:t>並找出所要顯示的圖片。</a:t>
            </a:r>
            <a:endParaRPr lang="zh-TW" sz="12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85F71-770B-4752-8E12-005825E685FF}" type="slidenum">
              <a:rPr lang="zh-TW" smtClean="0"/>
              <a:t>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9831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microsoft.com/office/2007/relationships/hdphoto" Target="../media/hdphoto4.wdp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microsoft.com/office/2007/relationships/hdphoto" Target="../media/hdphoto8.wdp"/><Relationship Id="rId10" Type="http://schemas.openxmlformats.org/officeDocument/2006/relationships/image" Target="../media/image5.jpeg"/><Relationship Id="rId4" Type="http://schemas.openxmlformats.org/officeDocument/2006/relationships/image" Target="../media/image10.png"/><Relationship Id="rId9" Type="http://schemas.microsoft.com/office/2007/relationships/hdphoto" Target="../media/hdphoto10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/>
          <p:nvPr/>
        </p:nvSpPr>
        <p:spPr bwMode="white">
          <a:xfrm>
            <a:off x="3270441" y="4076531"/>
            <a:ext cx="2316539" cy="1570344"/>
          </a:xfrm>
          <a:custGeom>
            <a:avLst/>
            <a:gdLst>
              <a:gd name="connsiteX0" fmla="*/ 72390 w 853440"/>
              <a:gd name="connsiteY0" fmla="*/ 190500 h 472440"/>
              <a:gd name="connsiteX1" fmla="*/ 354330 w 853440"/>
              <a:gd name="connsiteY1" fmla="*/ 41910 h 472440"/>
              <a:gd name="connsiteX2" fmla="*/ 586740 w 853440"/>
              <a:gd name="connsiteY2" fmla="*/ 0 h 472440"/>
              <a:gd name="connsiteX3" fmla="*/ 693420 w 853440"/>
              <a:gd name="connsiteY3" fmla="*/ 156210 h 472440"/>
              <a:gd name="connsiteX4" fmla="*/ 853440 w 853440"/>
              <a:gd name="connsiteY4" fmla="*/ 342900 h 472440"/>
              <a:gd name="connsiteX5" fmla="*/ 579120 w 853440"/>
              <a:gd name="connsiteY5" fmla="*/ 472440 h 472440"/>
              <a:gd name="connsiteX6" fmla="*/ 281940 w 853440"/>
              <a:gd name="connsiteY6" fmla="*/ 449580 h 472440"/>
              <a:gd name="connsiteX7" fmla="*/ 0 w 853440"/>
              <a:gd name="connsiteY7" fmla="*/ 403860 h 472440"/>
              <a:gd name="connsiteX8" fmla="*/ 72390 w 853440"/>
              <a:gd name="connsiteY8" fmla="*/ 190500 h 472440"/>
              <a:gd name="connsiteX0" fmla="*/ 0 w 781050"/>
              <a:gd name="connsiteY0" fmla="*/ 190500 h 472440"/>
              <a:gd name="connsiteX1" fmla="*/ 281940 w 781050"/>
              <a:gd name="connsiteY1" fmla="*/ 41910 h 472440"/>
              <a:gd name="connsiteX2" fmla="*/ 514350 w 781050"/>
              <a:gd name="connsiteY2" fmla="*/ 0 h 472440"/>
              <a:gd name="connsiteX3" fmla="*/ 621030 w 781050"/>
              <a:gd name="connsiteY3" fmla="*/ 156210 h 472440"/>
              <a:gd name="connsiteX4" fmla="*/ 781050 w 781050"/>
              <a:gd name="connsiteY4" fmla="*/ 342900 h 472440"/>
              <a:gd name="connsiteX5" fmla="*/ 506730 w 781050"/>
              <a:gd name="connsiteY5" fmla="*/ 472440 h 472440"/>
              <a:gd name="connsiteX6" fmla="*/ 209550 w 781050"/>
              <a:gd name="connsiteY6" fmla="*/ 449580 h 472440"/>
              <a:gd name="connsiteX7" fmla="*/ 0 w 781050"/>
              <a:gd name="connsiteY7" fmla="*/ 190500 h 472440"/>
              <a:gd name="connsiteX0" fmla="*/ 51872 w 832922"/>
              <a:gd name="connsiteY0" fmla="*/ 190500 h 472440"/>
              <a:gd name="connsiteX1" fmla="*/ 333812 w 832922"/>
              <a:gd name="connsiteY1" fmla="*/ 41910 h 472440"/>
              <a:gd name="connsiteX2" fmla="*/ 566222 w 832922"/>
              <a:gd name="connsiteY2" fmla="*/ 0 h 472440"/>
              <a:gd name="connsiteX3" fmla="*/ 672902 w 832922"/>
              <a:gd name="connsiteY3" fmla="*/ 156210 h 472440"/>
              <a:gd name="connsiteX4" fmla="*/ 832922 w 832922"/>
              <a:gd name="connsiteY4" fmla="*/ 342900 h 472440"/>
              <a:gd name="connsiteX5" fmla="*/ 558602 w 832922"/>
              <a:gd name="connsiteY5" fmla="*/ 472440 h 472440"/>
              <a:gd name="connsiteX6" fmla="*/ 261422 w 832922"/>
              <a:gd name="connsiteY6" fmla="*/ 449580 h 472440"/>
              <a:gd name="connsiteX7" fmla="*/ 51872 w 832922"/>
              <a:gd name="connsiteY7" fmla="*/ 190500 h 472440"/>
              <a:gd name="connsiteX0" fmla="*/ 68801 w 849851"/>
              <a:gd name="connsiteY0" fmla="*/ 190500 h 476402"/>
              <a:gd name="connsiteX1" fmla="*/ 350741 w 849851"/>
              <a:gd name="connsiteY1" fmla="*/ 41910 h 476402"/>
              <a:gd name="connsiteX2" fmla="*/ 583151 w 849851"/>
              <a:gd name="connsiteY2" fmla="*/ 0 h 476402"/>
              <a:gd name="connsiteX3" fmla="*/ 689831 w 849851"/>
              <a:gd name="connsiteY3" fmla="*/ 156210 h 476402"/>
              <a:gd name="connsiteX4" fmla="*/ 849851 w 849851"/>
              <a:gd name="connsiteY4" fmla="*/ 342900 h 476402"/>
              <a:gd name="connsiteX5" fmla="*/ 575531 w 849851"/>
              <a:gd name="connsiteY5" fmla="*/ 472440 h 476402"/>
              <a:gd name="connsiteX6" fmla="*/ 278351 w 849851"/>
              <a:gd name="connsiteY6" fmla="*/ 449580 h 476402"/>
              <a:gd name="connsiteX7" fmla="*/ 68801 w 849851"/>
              <a:gd name="connsiteY7" fmla="*/ 190500 h 476402"/>
              <a:gd name="connsiteX0" fmla="*/ 68801 w 849851"/>
              <a:gd name="connsiteY0" fmla="*/ 190500 h 500010"/>
              <a:gd name="connsiteX1" fmla="*/ 350741 w 849851"/>
              <a:gd name="connsiteY1" fmla="*/ 41910 h 500010"/>
              <a:gd name="connsiteX2" fmla="*/ 583151 w 849851"/>
              <a:gd name="connsiteY2" fmla="*/ 0 h 500010"/>
              <a:gd name="connsiteX3" fmla="*/ 689831 w 849851"/>
              <a:gd name="connsiteY3" fmla="*/ 156210 h 500010"/>
              <a:gd name="connsiteX4" fmla="*/ 849851 w 849851"/>
              <a:gd name="connsiteY4" fmla="*/ 342900 h 500010"/>
              <a:gd name="connsiteX5" fmla="*/ 575531 w 849851"/>
              <a:gd name="connsiteY5" fmla="*/ 472440 h 500010"/>
              <a:gd name="connsiteX6" fmla="*/ 278351 w 849851"/>
              <a:gd name="connsiteY6" fmla="*/ 449580 h 500010"/>
              <a:gd name="connsiteX7" fmla="*/ 68801 w 849851"/>
              <a:gd name="connsiteY7" fmla="*/ 190500 h 500010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50624"/>
              <a:gd name="connsiteY0" fmla="*/ 190500 h 521017"/>
              <a:gd name="connsiteX1" fmla="*/ 350741 w 850624"/>
              <a:gd name="connsiteY1" fmla="*/ 41910 h 521017"/>
              <a:gd name="connsiteX2" fmla="*/ 583151 w 850624"/>
              <a:gd name="connsiteY2" fmla="*/ 0 h 521017"/>
              <a:gd name="connsiteX3" fmla="*/ 689831 w 850624"/>
              <a:gd name="connsiteY3" fmla="*/ 156210 h 521017"/>
              <a:gd name="connsiteX4" fmla="*/ 849851 w 850624"/>
              <a:gd name="connsiteY4" fmla="*/ 342900 h 521017"/>
              <a:gd name="connsiteX5" fmla="*/ 575531 w 850624"/>
              <a:gd name="connsiteY5" fmla="*/ 472440 h 521017"/>
              <a:gd name="connsiteX6" fmla="*/ 278351 w 850624"/>
              <a:gd name="connsiteY6" fmla="*/ 449580 h 521017"/>
              <a:gd name="connsiteX7" fmla="*/ 68801 w 850624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699143"/>
              <a:gd name="connsiteY0" fmla="*/ 194456 h 524973"/>
              <a:gd name="connsiteX1" fmla="*/ 350741 w 699143"/>
              <a:gd name="connsiteY1" fmla="*/ 45866 h 524973"/>
              <a:gd name="connsiteX2" fmla="*/ 689831 w 699143"/>
              <a:gd name="connsiteY2" fmla="*/ 160166 h 524973"/>
              <a:gd name="connsiteX3" fmla="*/ 575531 w 699143"/>
              <a:gd name="connsiteY3" fmla="*/ 476396 h 524973"/>
              <a:gd name="connsiteX4" fmla="*/ 278351 w 699143"/>
              <a:gd name="connsiteY4" fmla="*/ 453536 h 524973"/>
              <a:gd name="connsiteX5" fmla="*/ 68801 w 699143"/>
              <a:gd name="connsiteY5" fmla="*/ 194456 h 524973"/>
              <a:gd name="connsiteX0" fmla="*/ 68801 w 765578"/>
              <a:gd name="connsiteY0" fmla="*/ 194456 h 524973"/>
              <a:gd name="connsiteX1" fmla="*/ 350741 w 765578"/>
              <a:gd name="connsiteY1" fmla="*/ 45866 h 524973"/>
              <a:gd name="connsiteX2" fmla="*/ 689831 w 765578"/>
              <a:gd name="connsiteY2" fmla="*/ 160166 h 524973"/>
              <a:gd name="connsiteX3" fmla="*/ 575531 w 765578"/>
              <a:gd name="connsiteY3" fmla="*/ 476396 h 524973"/>
              <a:gd name="connsiteX4" fmla="*/ 278351 w 765578"/>
              <a:gd name="connsiteY4" fmla="*/ 453536 h 524973"/>
              <a:gd name="connsiteX5" fmla="*/ 68801 w 765578"/>
              <a:gd name="connsiteY5" fmla="*/ 194456 h 524973"/>
              <a:gd name="connsiteX0" fmla="*/ 68801 w 809586"/>
              <a:gd name="connsiteY0" fmla="*/ 194456 h 524973"/>
              <a:gd name="connsiteX1" fmla="*/ 350741 w 809586"/>
              <a:gd name="connsiteY1" fmla="*/ 45866 h 524973"/>
              <a:gd name="connsiteX2" fmla="*/ 689831 w 809586"/>
              <a:gd name="connsiteY2" fmla="*/ 160166 h 524973"/>
              <a:gd name="connsiteX3" fmla="*/ 575531 w 809586"/>
              <a:gd name="connsiteY3" fmla="*/ 476396 h 524973"/>
              <a:gd name="connsiteX4" fmla="*/ 278351 w 809586"/>
              <a:gd name="connsiteY4" fmla="*/ 453536 h 524973"/>
              <a:gd name="connsiteX5" fmla="*/ 68801 w 809586"/>
              <a:gd name="connsiteY5" fmla="*/ 194456 h 524973"/>
              <a:gd name="connsiteX0" fmla="*/ 68801 w 819409"/>
              <a:gd name="connsiteY0" fmla="*/ 194456 h 524973"/>
              <a:gd name="connsiteX1" fmla="*/ 350741 w 819409"/>
              <a:gd name="connsiteY1" fmla="*/ 45866 h 524973"/>
              <a:gd name="connsiteX2" fmla="*/ 689831 w 819409"/>
              <a:gd name="connsiteY2" fmla="*/ 160166 h 524973"/>
              <a:gd name="connsiteX3" fmla="*/ 575531 w 819409"/>
              <a:gd name="connsiteY3" fmla="*/ 476396 h 524973"/>
              <a:gd name="connsiteX4" fmla="*/ 278351 w 819409"/>
              <a:gd name="connsiteY4" fmla="*/ 453536 h 524973"/>
              <a:gd name="connsiteX5" fmla="*/ 68801 w 819409"/>
              <a:gd name="connsiteY5" fmla="*/ 194456 h 524973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221631 h 552148"/>
              <a:gd name="connsiteX1" fmla="*/ 350741 w 819409"/>
              <a:gd name="connsiteY1" fmla="*/ 73041 h 552148"/>
              <a:gd name="connsiteX2" fmla="*/ 689831 w 819409"/>
              <a:gd name="connsiteY2" fmla="*/ 187341 h 552148"/>
              <a:gd name="connsiteX3" fmla="*/ 575531 w 819409"/>
              <a:gd name="connsiteY3" fmla="*/ 503571 h 552148"/>
              <a:gd name="connsiteX4" fmla="*/ 278351 w 819409"/>
              <a:gd name="connsiteY4" fmla="*/ 480711 h 552148"/>
              <a:gd name="connsiteX5" fmla="*/ 68801 w 819409"/>
              <a:gd name="connsiteY5" fmla="*/ 221631 h 552148"/>
              <a:gd name="connsiteX0" fmla="*/ 92089 w 842697"/>
              <a:gd name="connsiteY0" fmla="*/ 221631 h 552148"/>
              <a:gd name="connsiteX1" fmla="*/ 374029 w 842697"/>
              <a:gd name="connsiteY1" fmla="*/ 73041 h 552148"/>
              <a:gd name="connsiteX2" fmla="*/ 713119 w 842697"/>
              <a:gd name="connsiteY2" fmla="*/ 187341 h 552148"/>
              <a:gd name="connsiteX3" fmla="*/ 598819 w 842697"/>
              <a:gd name="connsiteY3" fmla="*/ 503571 h 552148"/>
              <a:gd name="connsiteX4" fmla="*/ 301639 w 842697"/>
              <a:gd name="connsiteY4" fmla="*/ 480711 h 552148"/>
              <a:gd name="connsiteX5" fmla="*/ 92089 w 842697"/>
              <a:gd name="connsiteY5" fmla="*/ 221631 h 552148"/>
              <a:gd name="connsiteX0" fmla="*/ 93455 w 844063"/>
              <a:gd name="connsiteY0" fmla="*/ 221631 h 552148"/>
              <a:gd name="connsiteX1" fmla="*/ 375395 w 844063"/>
              <a:gd name="connsiteY1" fmla="*/ 73041 h 552148"/>
              <a:gd name="connsiteX2" fmla="*/ 714485 w 844063"/>
              <a:gd name="connsiteY2" fmla="*/ 187341 h 552148"/>
              <a:gd name="connsiteX3" fmla="*/ 600185 w 844063"/>
              <a:gd name="connsiteY3" fmla="*/ 503571 h 552148"/>
              <a:gd name="connsiteX4" fmla="*/ 303005 w 844063"/>
              <a:gd name="connsiteY4" fmla="*/ 480711 h 552148"/>
              <a:gd name="connsiteX5" fmla="*/ 93455 w 844063"/>
              <a:gd name="connsiteY5" fmla="*/ 221631 h 552148"/>
              <a:gd name="connsiteX0" fmla="*/ 93455 w 844063"/>
              <a:gd name="connsiteY0" fmla="*/ 221631 h 564024"/>
              <a:gd name="connsiteX1" fmla="*/ 375395 w 844063"/>
              <a:gd name="connsiteY1" fmla="*/ 73041 h 564024"/>
              <a:gd name="connsiteX2" fmla="*/ 714485 w 844063"/>
              <a:gd name="connsiteY2" fmla="*/ 187341 h 564024"/>
              <a:gd name="connsiteX3" fmla="*/ 600185 w 844063"/>
              <a:gd name="connsiteY3" fmla="*/ 503571 h 564024"/>
              <a:gd name="connsiteX4" fmla="*/ 303005 w 844063"/>
              <a:gd name="connsiteY4" fmla="*/ 480711 h 564024"/>
              <a:gd name="connsiteX5" fmla="*/ 93455 w 844063"/>
              <a:gd name="connsiteY5" fmla="*/ 221631 h 564024"/>
              <a:gd name="connsiteX0" fmla="*/ 93455 w 844063"/>
              <a:gd name="connsiteY0" fmla="*/ 221631 h 572176"/>
              <a:gd name="connsiteX1" fmla="*/ 375395 w 844063"/>
              <a:gd name="connsiteY1" fmla="*/ 73041 h 572176"/>
              <a:gd name="connsiteX2" fmla="*/ 714485 w 844063"/>
              <a:gd name="connsiteY2" fmla="*/ 187341 h 572176"/>
              <a:gd name="connsiteX3" fmla="*/ 600185 w 844063"/>
              <a:gd name="connsiteY3" fmla="*/ 503571 h 572176"/>
              <a:gd name="connsiteX4" fmla="*/ 303005 w 844063"/>
              <a:gd name="connsiteY4" fmla="*/ 480711 h 572176"/>
              <a:gd name="connsiteX5" fmla="*/ 93455 w 844063"/>
              <a:gd name="connsiteY5" fmla="*/ 221631 h 57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063" h="572176">
                <a:moveTo>
                  <a:pt x="93455" y="221631"/>
                </a:moveTo>
                <a:cubicBezTo>
                  <a:pt x="-41165" y="65421"/>
                  <a:pt x="304275" y="-98409"/>
                  <a:pt x="375395" y="73041"/>
                </a:cubicBezTo>
                <a:cubicBezTo>
                  <a:pt x="555100" y="-43164"/>
                  <a:pt x="730360" y="64786"/>
                  <a:pt x="714485" y="187341"/>
                </a:cubicBezTo>
                <a:cubicBezTo>
                  <a:pt x="934830" y="198136"/>
                  <a:pt x="859265" y="607076"/>
                  <a:pt x="600185" y="503571"/>
                </a:cubicBezTo>
                <a:cubicBezTo>
                  <a:pt x="546845" y="583581"/>
                  <a:pt x="363965" y="614061"/>
                  <a:pt x="303005" y="480711"/>
                </a:cubicBezTo>
                <a:cubicBezTo>
                  <a:pt x="99805" y="634381"/>
                  <a:pt x="-133875" y="349901"/>
                  <a:pt x="93455" y="2216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0" name="手繪多邊形 7"/>
          <p:cNvSpPr>
            <a:spLocks noEditPoints="1"/>
          </p:cNvSpPr>
          <p:nvPr/>
        </p:nvSpPr>
        <p:spPr bwMode="auto">
          <a:xfrm rot="20103791">
            <a:off x="2886699" y="1454682"/>
            <a:ext cx="1478993" cy="1434623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/>
          </a:p>
        </p:txBody>
      </p:sp>
      <p:sp>
        <p:nvSpPr>
          <p:cNvPr id="21" name="手繪多邊形 7"/>
          <p:cNvSpPr>
            <a:spLocks noEditPoints="1"/>
          </p:cNvSpPr>
          <p:nvPr/>
        </p:nvSpPr>
        <p:spPr bwMode="auto">
          <a:xfrm rot="20103791">
            <a:off x="2886699" y="1454682"/>
            <a:ext cx="1478993" cy="1434623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/>
          </a:p>
        </p:txBody>
      </p:sp>
      <p:grpSp>
        <p:nvGrpSpPr>
          <p:cNvPr id="44" name="群組 43"/>
          <p:cNvGrpSpPr/>
          <p:nvPr/>
        </p:nvGrpSpPr>
        <p:grpSpPr bwMode="ltGray">
          <a:xfrm rot="20973962" flipH="1">
            <a:off x="3053234" y="2991752"/>
            <a:ext cx="1143824" cy="2258647"/>
            <a:chOff x="476031" y="3849940"/>
            <a:chExt cx="1102141" cy="2198698"/>
          </a:xfrm>
        </p:grpSpPr>
        <p:sp>
          <p:nvSpPr>
            <p:cNvPr id="48" name="心形 31"/>
            <p:cNvSpPr/>
            <p:nvPr/>
          </p:nvSpPr>
          <p:spPr bwMode="ltGray">
            <a:xfrm rot="20624671">
              <a:off x="476031" y="3849940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49" name="手繪多邊形 48"/>
            <p:cNvSpPr/>
            <p:nvPr/>
          </p:nvSpPr>
          <p:spPr bwMode="ltGray">
            <a:xfrm rot="20624671">
              <a:off x="1137518" y="4074471"/>
              <a:ext cx="60405" cy="1974167"/>
            </a:xfrm>
            <a:custGeom>
              <a:avLst/>
              <a:gdLst>
                <a:gd name="connsiteX0" fmla="*/ 217945 w 217945"/>
                <a:gd name="connsiteY0" fmla="*/ 0 h 2712204"/>
                <a:gd name="connsiteX1" fmla="*/ 0 w 217945"/>
                <a:gd name="connsiteY1" fmla="*/ 2712204 h 2712204"/>
                <a:gd name="connsiteX0" fmla="*/ 24216 w 24216"/>
                <a:gd name="connsiteY0" fmla="*/ 0 h 2873644"/>
                <a:gd name="connsiteX1" fmla="*/ 0 w 24216"/>
                <a:gd name="connsiteY1" fmla="*/ 2873644 h 2873644"/>
                <a:gd name="connsiteX0" fmla="*/ 102493 w 102493"/>
                <a:gd name="connsiteY0" fmla="*/ 0 h 2873644"/>
                <a:gd name="connsiteX1" fmla="*/ 78277 w 102493"/>
                <a:gd name="connsiteY1" fmla="*/ 2873644 h 2873644"/>
                <a:gd name="connsiteX0" fmla="*/ 160570 w 160570"/>
                <a:gd name="connsiteY0" fmla="*/ 0 h 2873644"/>
                <a:gd name="connsiteX1" fmla="*/ 136354 w 160570"/>
                <a:gd name="connsiteY1" fmla="*/ 2873644 h 2873644"/>
                <a:gd name="connsiteX0" fmla="*/ 119427 w 119427"/>
                <a:gd name="connsiteY0" fmla="*/ 0 h 2873644"/>
                <a:gd name="connsiteX1" fmla="*/ 95211 w 119427"/>
                <a:gd name="connsiteY1" fmla="*/ 2873644 h 2873644"/>
                <a:gd name="connsiteX0" fmla="*/ 124984 w 124984"/>
                <a:gd name="connsiteY0" fmla="*/ 0 h 2889789"/>
                <a:gd name="connsiteX1" fmla="*/ 92696 w 124984"/>
                <a:gd name="connsiteY1" fmla="*/ 2889789 h 2889789"/>
                <a:gd name="connsiteX0" fmla="*/ 82529 w 82529"/>
                <a:gd name="connsiteY0" fmla="*/ 0 h 2889789"/>
                <a:gd name="connsiteX1" fmla="*/ 50241 w 82529"/>
                <a:gd name="connsiteY1" fmla="*/ 2889789 h 2889789"/>
                <a:gd name="connsiteX0" fmla="*/ 59892 w 67291"/>
                <a:gd name="connsiteY0" fmla="*/ 0 h 2314320"/>
                <a:gd name="connsiteX1" fmla="*/ 67291 w 67291"/>
                <a:gd name="connsiteY1" fmla="*/ 2314320 h 2314320"/>
                <a:gd name="connsiteX0" fmla="*/ 52534 w 59933"/>
                <a:gd name="connsiteY0" fmla="*/ 0 h 2314320"/>
                <a:gd name="connsiteX1" fmla="*/ 59933 w 59933"/>
                <a:gd name="connsiteY1" fmla="*/ 2314320 h 2314320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55680 w 55680"/>
                <a:gd name="connsiteY0" fmla="*/ 0 h 2354008"/>
                <a:gd name="connsiteX1" fmla="*/ 43235 w 55680"/>
                <a:gd name="connsiteY1" fmla="*/ 2354008 h 2354008"/>
                <a:gd name="connsiteX0" fmla="*/ 61815 w 61815"/>
                <a:gd name="connsiteY0" fmla="*/ 0 h 2125805"/>
                <a:gd name="connsiteX1" fmla="*/ 39448 w 61815"/>
                <a:gd name="connsiteY1" fmla="*/ 2125805 h 2125805"/>
                <a:gd name="connsiteX0" fmla="*/ 41671 w 56353"/>
                <a:gd name="connsiteY0" fmla="*/ 0 h 2632919"/>
                <a:gd name="connsiteX1" fmla="*/ 56353 w 56353"/>
                <a:gd name="connsiteY1" fmla="*/ 2632919 h 2632919"/>
                <a:gd name="connsiteX0" fmla="*/ 65144 w 79826"/>
                <a:gd name="connsiteY0" fmla="*/ 0 h 2632919"/>
                <a:gd name="connsiteX1" fmla="*/ 79826 w 79826"/>
                <a:gd name="connsiteY1" fmla="*/ 2632919 h 263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826" h="2632919">
                  <a:moveTo>
                    <a:pt x="65144" y="0"/>
                  </a:moveTo>
                  <a:cubicBezTo>
                    <a:pt x="4268" y="154041"/>
                    <a:pt x="-50549" y="2205925"/>
                    <a:pt x="79826" y="2632919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50" name="心形 31"/>
            <p:cNvSpPr/>
            <p:nvPr/>
          </p:nvSpPr>
          <p:spPr bwMode="ltGray">
            <a:xfrm rot="20392545">
              <a:off x="599483" y="4369138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51" name="心形 31"/>
            <p:cNvSpPr/>
            <p:nvPr/>
          </p:nvSpPr>
          <p:spPr bwMode="ltGray">
            <a:xfrm rot="20416099">
              <a:off x="739465" y="4849221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</p:grpSp>
      <p:sp>
        <p:nvSpPr>
          <p:cNvPr id="33" name="手繪多邊形 32"/>
          <p:cNvSpPr/>
          <p:nvPr/>
        </p:nvSpPr>
        <p:spPr bwMode="white">
          <a:xfrm rot="20947308">
            <a:off x="-277876" y="1845799"/>
            <a:ext cx="3091083" cy="3180739"/>
          </a:xfrm>
          <a:custGeom>
            <a:avLst/>
            <a:gdLst>
              <a:gd name="connsiteX0" fmla="*/ 1807706 w 3091083"/>
              <a:gd name="connsiteY0" fmla="*/ 118472 h 3180739"/>
              <a:gd name="connsiteX1" fmla="*/ 2493364 w 3091083"/>
              <a:gd name="connsiteY1" fmla="*/ 1023759 h 3180739"/>
              <a:gd name="connsiteX2" fmla="*/ 1966119 w 3091083"/>
              <a:gd name="connsiteY2" fmla="*/ 2796210 h 3180739"/>
              <a:gd name="connsiteX3" fmla="*/ 595284 w 3091083"/>
              <a:gd name="connsiteY3" fmla="*/ 2668081 h 3180739"/>
              <a:gd name="connsiteX4" fmla="*/ 68155 w 3091083"/>
              <a:gd name="connsiteY4" fmla="*/ 2915518 h 3180739"/>
              <a:gd name="connsiteX5" fmla="*/ 0 w 3091083"/>
              <a:gd name="connsiteY5" fmla="*/ 2915621 h 3180739"/>
              <a:gd name="connsiteX6" fmla="*/ 560309 w 3091083"/>
              <a:gd name="connsiteY6" fmla="*/ 0 h 3180739"/>
              <a:gd name="connsiteX7" fmla="*/ 568686 w 3091083"/>
              <a:gd name="connsiteY7" fmla="*/ 2132 h 3180739"/>
              <a:gd name="connsiteX8" fmla="*/ 929205 w 3091083"/>
              <a:gd name="connsiteY8" fmla="*/ 383114 h 3180739"/>
              <a:gd name="connsiteX9" fmla="*/ 1807706 w 3091083"/>
              <a:gd name="connsiteY9" fmla="*/ 118472 h 3180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91083" h="3180739">
                <a:moveTo>
                  <a:pt x="1807706" y="118472"/>
                </a:moveTo>
                <a:cubicBezTo>
                  <a:pt x="2240497" y="197093"/>
                  <a:pt x="2539132" y="594438"/>
                  <a:pt x="2493364" y="1023759"/>
                </a:cubicBezTo>
                <a:cubicBezTo>
                  <a:pt x="3509774" y="1084264"/>
                  <a:pt x="3161207" y="3376350"/>
                  <a:pt x="1966119" y="2796210"/>
                </a:cubicBezTo>
                <a:cubicBezTo>
                  <a:pt x="1720072" y="3244662"/>
                  <a:pt x="876481" y="3415500"/>
                  <a:pt x="595284" y="2668081"/>
                </a:cubicBezTo>
                <a:cubicBezTo>
                  <a:pt x="419535" y="2829577"/>
                  <a:pt x="238844" y="2904736"/>
                  <a:pt x="68155" y="2915518"/>
                </a:cubicBezTo>
                <a:lnTo>
                  <a:pt x="0" y="2915621"/>
                </a:lnTo>
                <a:lnTo>
                  <a:pt x="560309" y="0"/>
                </a:lnTo>
                <a:lnTo>
                  <a:pt x="568686" y="2132"/>
                </a:lnTo>
                <a:cubicBezTo>
                  <a:pt x="725127" y="52614"/>
                  <a:pt x="857441" y="172902"/>
                  <a:pt x="929205" y="383114"/>
                </a:cubicBezTo>
                <a:cubicBezTo>
                  <a:pt x="1240060" y="138868"/>
                  <a:pt x="1548031" y="71300"/>
                  <a:pt x="1807706" y="1184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/>
          </a:p>
        </p:txBody>
      </p:sp>
      <p:sp>
        <p:nvSpPr>
          <p:cNvPr id="25" name="手繪多邊形 22"/>
          <p:cNvSpPr>
            <a:spLocks/>
          </p:cNvSpPr>
          <p:nvPr/>
        </p:nvSpPr>
        <p:spPr bwMode="auto">
          <a:xfrm rot="20944497">
            <a:off x="1233070" y="4449645"/>
            <a:ext cx="204249" cy="965176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45" name="手繪多邊形 44"/>
          <p:cNvSpPr/>
          <p:nvPr/>
        </p:nvSpPr>
        <p:spPr>
          <a:xfrm>
            <a:off x="10918694" y="5035814"/>
            <a:ext cx="145259" cy="642936"/>
          </a:xfrm>
          <a:custGeom>
            <a:avLst/>
            <a:gdLst>
              <a:gd name="connsiteX0" fmla="*/ 123265 w 324971"/>
              <a:gd name="connsiteY0" fmla="*/ 0 h 2459692"/>
              <a:gd name="connsiteX1" fmla="*/ 162486 w 324971"/>
              <a:gd name="connsiteY1" fmla="*/ 1731309 h 2459692"/>
              <a:gd name="connsiteX2" fmla="*/ 0 w 324971"/>
              <a:gd name="connsiteY2" fmla="*/ 1585633 h 2459692"/>
              <a:gd name="connsiteX3" fmla="*/ 145677 w 324971"/>
              <a:gd name="connsiteY3" fmla="*/ 1776133 h 2459692"/>
              <a:gd name="connsiteX4" fmla="*/ 196103 w 324971"/>
              <a:gd name="connsiteY4" fmla="*/ 2459692 h 2459692"/>
              <a:gd name="connsiteX5" fmla="*/ 252133 w 324971"/>
              <a:gd name="connsiteY5" fmla="*/ 2448486 h 2459692"/>
              <a:gd name="connsiteX6" fmla="*/ 184897 w 324971"/>
              <a:gd name="connsiteY6" fmla="*/ 1753721 h 2459692"/>
              <a:gd name="connsiteX7" fmla="*/ 324971 w 324971"/>
              <a:gd name="connsiteY7" fmla="*/ 1630456 h 2459692"/>
              <a:gd name="connsiteX8" fmla="*/ 179294 w 324971"/>
              <a:gd name="connsiteY8" fmla="*/ 1697692 h 2459692"/>
              <a:gd name="connsiteX9" fmla="*/ 123265 w 324971"/>
              <a:gd name="connsiteY9" fmla="*/ 0 h 245969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92517 w 324971"/>
              <a:gd name="connsiteY6" fmla="*/ 176896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38488 h 2482940"/>
              <a:gd name="connsiteX1" fmla="*/ 147246 w 324971"/>
              <a:gd name="connsiteY1" fmla="*/ 1697407 h 2482940"/>
              <a:gd name="connsiteX2" fmla="*/ 0 w 324971"/>
              <a:gd name="connsiteY2" fmla="*/ 1658411 h 2482940"/>
              <a:gd name="connsiteX3" fmla="*/ 138057 w 324971"/>
              <a:gd name="connsiteY3" fmla="*/ 1757471 h 2482940"/>
              <a:gd name="connsiteX4" fmla="*/ 192293 w 324971"/>
              <a:gd name="connsiteY4" fmla="*/ 2482940 h 2482940"/>
              <a:gd name="connsiteX5" fmla="*/ 225463 w 324971"/>
              <a:gd name="connsiteY5" fmla="*/ 2479354 h 2482940"/>
              <a:gd name="connsiteX6" fmla="*/ 184897 w 324971"/>
              <a:gd name="connsiteY6" fmla="*/ 1780779 h 2482940"/>
              <a:gd name="connsiteX7" fmla="*/ 324971 w 324971"/>
              <a:gd name="connsiteY7" fmla="*/ 1687994 h 2482940"/>
              <a:gd name="connsiteX8" fmla="*/ 198344 w 324971"/>
              <a:gd name="connsiteY8" fmla="*/ 1728560 h 2482940"/>
              <a:gd name="connsiteX9" fmla="*/ 182432 w 324971"/>
              <a:gd name="connsiteY9" fmla="*/ 626349 h 2482940"/>
              <a:gd name="connsiteX10" fmla="*/ 123265 w 324971"/>
              <a:gd name="connsiteY10" fmla="*/ 38488 h 2482940"/>
              <a:gd name="connsiteX0" fmla="*/ 123265 w 324971"/>
              <a:gd name="connsiteY0" fmla="*/ 163279 h 2607731"/>
              <a:gd name="connsiteX1" fmla="*/ 147246 w 324971"/>
              <a:gd name="connsiteY1" fmla="*/ 1822198 h 2607731"/>
              <a:gd name="connsiteX2" fmla="*/ 0 w 324971"/>
              <a:gd name="connsiteY2" fmla="*/ 1783202 h 2607731"/>
              <a:gd name="connsiteX3" fmla="*/ 138057 w 324971"/>
              <a:gd name="connsiteY3" fmla="*/ 1882262 h 2607731"/>
              <a:gd name="connsiteX4" fmla="*/ 192293 w 324971"/>
              <a:gd name="connsiteY4" fmla="*/ 2607731 h 2607731"/>
              <a:gd name="connsiteX5" fmla="*/ 225463 w 324971"/>
              <a:gd name="connsiteY5" fmla="*/ 2604145 h 2607731"/>
              <a:gd name="connsiteX6" fmla="*/ 184897 w 324971"/>
              <a:gd name="connsiteY6" fmla="*/ 1905570 h 2607731"/>
              <a:gd name="connsiteX7" fmla="*/ 324971 w 324971"/>
              <a:gd name="connsiteY7" fmla="*/ 1812785 h 2607731"/>
              <a:gd name="connsiteX8" fmla="*/ 198344 w 324971"/>
              <a:gd name="connsiteY8" fmla="*/ 1853351 h 2607731"/>
              <a:gd name="connsiteX9" fmla="*/ 174812 w 324971"/>
              <a:gd name="connsiteY9" fmla="*/ 183450 h 2607731"/>
              <a:gd name="connsiteX10" fmla="*/ 123265 w 324971"/>
              <a:gd name="connsiteY10" fmla="*/ 163279 h 2607731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74812 w 324971"/>
              <a:gd name="connsiteY9" fmla="*/ 20171 h 2444452"/>
              <a:gd name="connsiteX10" fmla="*/ 123265 w 324971"/>
              <a:gd name="connsiteY10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59572 w 324971"/>
              <a:gd name="connsiteY9" fmla="*/ 23981 h 2444452"/>
              <a:gd name="connsiteX10" fmla="*/ 123265 w 324971"/>
              <a:gd name="connsiteY10" fmla="*/ 0 h 244445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2324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23805 w 321161"/>
              <a:gd name="connsiteY1" fmla="*/ 1177000 h 2425402"/>
              <a:gd name="connsiteX2" fmla="*/ 147246 w 321161"/>
              <a:gd name="connsiteY2" fmla="*/ 1639869 h 2425402"/>
              <a:gd name="connsiteX3" fmla="*/ 0 w 321161"/>
              <a:gd name="connsiteY3" fmla="*/ 1600873 h 2425402"/>
              <a:gd name="connsiteX4" fmla="*/ 138057 w 321161"/>
              <a:gd name="connsiteY4" fmla="*/ 1699933 h 2425402"/>
              <a:gd name="connsiteX5" fmla="*/ 192293 w 321161"/>
              <a:gd name="connsiteY5" fmla="*/ 2425402 h 2425402"/>
              <a:gd name="connsiteX6" fmla="*/ 225463 w 321161"/>
              <a:gd name="connsiteY6" fmla="*/ 2421816 h 2425402"/>
              <a:gd name="connsiteX7" fmla="*/ 184897 w 321161"/>
              <a:gd name="connsiteY7" fmla="*/ 1711811 h 2425402"/>
              <a:gd name="connsiteX8" fmla="*/ 321161 w 321161"/>
              <a:gd name="connsiteY8" fmla="*/ 1615216 h 2425402"/>
              <a:gd name="connsiteX9" fmla="*/ 183104 w 321161"/>
              <a:gd name="connsiteY9" fmla="*/ 1667212 h 2425402"/>
              <a:gd name="connsiteX10" fmla="*/ 159572 w 321161"/>
              <a:gd name="connsiteY10" fmla="*/ 4931 h 2425402"/>
              <a:gd name="connsiteX11" fmla="*/ 127075 w 321161"/>
              <a:gd name="connsiteY11" fmla="*/ 0 h 2425402"/>
              <a:gd name="connsiteX0" fmla="*/ 127075 w 321161"/>
              <a:gd name="connsiteY0" fmla="*/ 0 h 2425402"/>
              <a:gd name="connsiteX1" fmla="*/ 123805 w 321161"/>
              <a:gd name="connsiteY1" fmla="*/ 1177000 h 2425402"/>
              <a:gd name="connsiteX2" fmla="*/ 147246 w 321161"/>
              <a:gd name="connsiteY2" fmla="*/ 1639869 h 2425402"/>
              <a:gd name="connsiteX3" fmla="*/ 0 w 321161"/>
              <a:gd name="connsiteY3" fmla="*/ 1600873 h 2425402"/>
              <a:gd name="connsiteX4" fmla="*/ 138057 w 321161"/>
              <a:gd name="connsiteY4" fmla="*/ 1699933 h 2425402"/>
              <a:gd name="connsiteX5" fmla="*/ 192293 w 321161"/>
              <a:gd name="connsiteY5" fmla="*/ 2425402 h 2425402"/>
              <a:gd name="connsiteX6" fmla="*/ 225463 w 321161"/>
              <a:gd name="connsiteY6" fmla="*/ 2421816 h 2425402"/>
              <a:gd name="connsiteX7" fmla="*/ 184897 w 321161"/>
              <a:gd name="connsiteY7" fmla="*/ 1711811 h 2425402"/>
              <a:gd name="connsiteX8" fmla="*/ 321161 w 321161"/>
              <a:gd name="connsiteY8" fmla="*/ 1615216 h 2425402"/>
              <a:gd name="connsiteX9" fmla="*/ 183104 w 321161"/>
              <a:gd name="connsiteY9" fmla="*/ 1667212 h 2425402"/>
              <a:gd name="connsiteX10" fmla="*/ 165469 w 321161"/>
              <a:gd name="connsiteY10" fmla="*/ 1177000 h 2425402"/>
              <a:gd name="connsiteX11" fmla="*/ 159572 w 321161"/>
              <a:gd name="connsiteY11" fmla="*/ 4931 h 2425402"/>
              <a:gd name="connsiteX12" fmla="*/ 127075 w 321161"/>
              <a:gd name="connsiteY12" fmla="*/ 0 h 2425402"/>
              <a:gd name="connsiteX0" fmla="*/ 159572 w 321161"/>
              <a:gd name="connsiteY0" fmla="*/ 0 h 2420471"/>
              <a:gd name="connsiteX1" fmla="*/ 123805 w 321161"/>
              <a:gd name="connsiteY1" fmla="*/ 1172069 h 2420471"/>
              <a:gd name="connsiteX2" fmla="*/ 147246 w 321161"/>
              <a:gd name="connsiteY2" fmla="*/ 1634938 h 2420471"/>
              <a:gd name="connsiteX3" fmla="*/ 0 w 321161"/>
              <a:gd name="connsiteY3" fmla="*/ 1595942 h 2420471"/>
              <a:gd name="connsiteX4" fmla="*/ 138057 w 321161"/>
              <a:gd name="connsiteY4" fmla="*/ 1695002 h 2420471"/>
              <a:gd name="connsiteX5" fmla="*/ 192293 w 321161"/>
              <a:gd name="connsiteY5" fmla="*/ 2420471 h 2420471"/>
              <a:gd name="connsiteX6" fmla="*/ 225463 w 321161"/>
              <a:gd name="connsiteY6" fmla="*/ 2416885 h 2420471"/>
              <a:gd name="connsiteX7" fmla="*/ 184897 w 321161"/>
              <a:gd name="connsiteY7" fmla="*/ 1706880 h 2420471"/>
              <a:gd name="connsiteX8" fmla="*/ 321161 w 321161"/>
              <a:gd name="connsiteY8" fmla="*/ 1610285 h 2420471"/>
              <a:gd name="connsiteX9" fmla="*/ 183104 w 321161"/>
              <a:gd name="connsiteY9" fmla="*/ 1662281 h 2420471"/>
              <a:gd name="connsiteX10" fmla="*/ 165469 w 321161"/>
              <a:gd name="connsiteY10" fmla="*/ 1172069 h 2420471"/>
              <a:gd name="connsiteX11" fmla="*/ 159572 w 321161"/>
              <a:gd name="connsiteY11" fmla="*/ 0 h 2420471"/>
              <a:gd name="connsiteX0" fmla="*/ 165469 w 321161"/>
              <a:gd name="connsiteY0" fmla="*/ 59580 h 1307982"/>
              <a:gd name="connsiteX1" fmla="*/ 123805 w 321161"/>
              <a:gd name="connsiteY1" fmla="*/ 59580 h 1307982"/>
              <a:gd name="connsiteX2" fmla="*/ 147246 w 321161"/>
              <a:gd name="connsiteY2" fmla="*/ 522449 h 1307982"/>
              <a:gd name="connsiteX3" fmla="*/ 0 w 321161"/>
              <a:gd name="connsiteY3" fmla="*/ 483453 h 1307982"/>
              <a:gd name="connsiteX4" fmla="*/ 138057 w 321161"/>
              <a:gd name="connsiteY4" fmla="*/ 582513 h 1307982"/>
              <a:gd name="connsiteX5" fmla="*/ 192293 w 321161"/>
              <a:gd name="connsiteY5" fmla="*/ 1307982 h 1307982"/>
              <a:gd name="connsiteX6" fmla="*/ 225463 w 321161"/>
              <a:gd name="connsiteY6" fmla="*/ 1304396 h 1307982"/>
              <a:gd name="connsiteX7" fmla="*/ 184897 w 321161"/>
              <a:gd name="connsiteY7" fmla="*/ 594391 h 1307982"/>
              <a:gd name="connsiteX8" fmla="*/ 321161 w 321161"/>
              <a:gd name="connsiteY8" fmla="*/ 497796 h 1307982"/>
              <a:gd name="connsiteX9" fmla="*/ 183104 w 321161"/>
              <a:gd name="connsiteY9" fmla="*/ 549792 h 1307982"/>
              <a:gd name="connsiteX10" fmla="*/ 165469 w 321161"/>
              <a:gd name="connsiteY10" fmla="*/ 59580 h 1307982"/>
              <a:gd name="connsiteX0" fmla="*/ 165469 w 321161"/>
              <a:gd name="connsiteY0" fmla="*/ 59580 h 1307982"/>
              <a:gd name="connsiteX1" fmla="*/ 123805 w 321161"/>
              <a:gd name="connsiteY1" fmla="*/ 59580 h 1307982"/>
              <a:gd name="connsiteX2" fmla="*/ 147246 w 321161"/>
              <a:gd name="connsiteY2" fmla="*/ 522449 h 1307982"/>
              <a:gd name="connsiteX3" fmla="*/ 0 w 321161"/>
              <a:gd name="connsiteY3" fmla="*/ 483453 h 1307982"/>
              <a:gd name="connsiteX4" fmla="*/ 138057 w 321161"/>
              <a:gd name="connsiteY4" fmla="*/ 582513 h 1307982"/>
              <a:gd name="connsiteX5" fmla="*/ 192293 w 321161"/>
              <a:gd name="connsiteY5" fmla="*/ 1307982 h 1307982"/>
              <a:gd name="connsiteX6" fmla="*/ 225463 w 321161"/>
              <a:gd name="connsiteY6" fmla="*/ 1304396 h 1307982"/>
              <a:gd name="connsiteX7" fmla="*/ 184897 w 321161"/>
              <a:gd name="connsiteY7" fmla="*/ 594391 h 1307982"/>
              <a:gd name="connsiteX8" fmla="*/ 321161 w 321161"/>
              <a:gd name="connsiteY8" fmla="*/ 497796 h 1307982"/>
              <a:gd name="connsiteX9" fmla="*/ 183104 w 321161"/>
              <a:gd name="connsiteY9" fmla="*/ 549792 h 1307982"/>
              <a:gd name="connsiteX10" fmla="*/ 165469 w 321161"/>
              <a:gd name="connsiteY10" fmla="*/ 59580 h 130798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62869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92293 w 321161"/>
              <a:gd name="connsiteY5" fmla="*/ 1248402 h 1248402"/>
              <a:gd name="connsiteX6" fmla="*/ 225463 w 321161"/>
              <a:gd name="connsiteY6" fmla="*/ 1244816 h 1248402"/>
              <a:gd name="connsiteX7" fmla="*/ 184897 w 321161"/>
              <a:gd name="connsiteY7" fmla="*/ 534811 h 1248402"/>
              <a:gd name="connsiteX8" fmla="*/ 321161 w 321161"/>
              <a:gd name="connsiteY8" fmla="*/ 438216 h 1248402"/>
              <a:gd name="connsiteX9" fmla="*/ 183104 w 321161"/>
              <a:gd name="connsiteY9" fmla="*/ 490212 h 1248402"/>
              <a:gd name="connsiteX10" fmla="*/ 165469 w 321161"/>
              <a:gd name="connsiteY10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92293 w 321161"/>
              <a:gd name="connsiteY5" fmla="*/ 1248402 h 1248402"/>
              <a:gd name="connsiteX6" fmla="*/ 225463 w 321161"/>
              <a:gd name="connsiteY6" fmla="*/ 1244816 h 1248402"/>
              <a:gd name="connsiteX7" fmla="*/ 184897 w 321161"/>
              <a:gd name="connsiteY7" fmla="*/ 534811 h 1248402"/>
              <a:gd name="connsiteX8" fmla="*/ 321161 w 321161"/>
              <a:gd name="connsiteY8" fmla="*/ 438216 h 1248402"/>
              <a:gd name="connsiteX9" fmla="*/ 183104 w 321161"/>
              <a:gd name="connsiteY9" fmla="*/ 490212 h 1248402"/>
              <a:gd name="connsiteX10" fmla="*/ 165469 w 321161"/>
              <a:gd name="connsiteY10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55053 w 321161"/>
              <a:gd name="connsiteY5" fmla="*/ 734323 h 1248402"/>
              <a:gd name="connsiteX6" fmla="*/ 192293 w 321161"/>
              <a:gd name="connsiteY6" fmla="*/ 1248402 h 1248402"/>
              <a:gd name="connsiteX7" fmla="*/ 225463 w 321161"/>
              <a:gd name="connsiteY7" fmla="*/ 1244816 h 1248402"/>
              <a:gd name="connsiteX8" fmla="*/ 184897 w 321161"/>
              <a:gd name="connsiteY8" fmla="*/ 534811 h 1248402"/>
              <a:gd name="connsiteX9" fmla="*/ 321161 w 321161"/>
              <a:gd name="connsiteY9" fmla="*/ 438216 h 1248402"/>
              <a:gd name="connsiteX10" fmla="*/ 183104 w 321161"/>
              <a:gd name="connsiteY10" fmla="*/ 490212 h 1248402"/>
              <a:gd name="connsiteX11" fmla="*/ 165469 w 321161"/>
              <a:gd name="connsiteY11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55053 w 321161"/>
              <a:gd name="connsiteY5" fmla="*/ 734323 h 1248402"/>
              <a:gd name="connsiteX6" fmla="*/ 192293 w 321161"/>
              <a:gd name="connsiteY6" fmla="*/ 1248402 h 1248402"/>
              <a:gd name="connsiteX7" fmla="*/ 225463 w 321161"/>
              <a:gd name="connsiteY7" fmla="*/ 1244816 h 1248402"/>
              <a:gd name="connsiteX8" fmla="*/ 196716 w 321161"/>
              <a:gd name="connsiteY8" fmla="*/ 734323 h 1248402"/>
              <a:gd name="connsiteX9" fmla="*/ 184897 w 321161"/>
              <a:gd name="connsiteY9" fmla="*/ 534811 h 1248402"/>
              <a:gd name="connsiteX10" fmla="*/ 321161 w 321161"/>
              <a:gd name="connsiteY10" fmla="*/ 438216 h 1248402"/>
              <a:gd name="connsiteX11" fmla="*/ 183104 w 321161"/>
              <a:gd name="connsiteY11" fmla="*/ 490212 h 1248402"/>
              <a:gd name="connsiteX12" fmla="*/ 165469 w 321161"/>
              <a:gd name="connsiteY12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55053 w 321161"/>
              <a:gd name="connsiteY5" fmla="*/ 734323 h 1248402"/>
              <a:gd name="connsiteX6" fmla="*/ 192293 w 321161"/>
              <a:gd name="connsiteY6" fmla="*/ 1248402 h 1248402"/>
              <a:gd name="connsiteX7" fmla="*/ 196716 w 321161"/>
              <a:gd name="connsiteY7" fmla="*/ 734323 h 1248402"/>
              <a:gd name="connsiteX8" fmla="*/ 184897 w 321161"/>
              <a:gd name="connsiteY8" fmla="*/ 534811 h 1248402"/>
              <a:gd name="connsiteX9" fmla="*/ 321161 w 321161"/>
              <a:gd name="connsiteY9" fmla="*/ 438216 h 1248402"/>
              <a:gd name="connsiteX10" fmla="*/ 183104 w 321161"/>
              <a:gd name="connsiteY10" fmla="*/ 490212 h 1248402"/>
              <a:gd name="connsiteX11" fmla="*/ 165469 w 321161"/>
              <a:gd name="connsiteY11" fmla="*/ 0 h 1248402"/>
              <a:gd name="connsiteX0" fmla="*/ 165469 w 321161"/>
              <a:gd name="connsiteY0" fmla="*/ 0 h 734323"/>
              <a:gd name="connsiteX1" fmla="*/ 123805 w 321161"/>
              <a:gd name="connsiteY1" fmla="*/ 0 h 734323"/>
              <a:gd name="connsiteX2" fmla="*/ 147246 w 321161"/>
              <a:gd name="connsiteY2" fmla="*/ 478492 h 734323"/>
              <a:gd name="connsiteX3" fmla="*/ 0 w 321161"/>
              <a:gd name="connsiteY3" fmla="*/ 423873 h 734323"/>
              <a:gd name="connsiteX4" fmla="*/ 138057 w 321161"/>
              <a:gd name="connsiteY4" fmla="*/ 522933 h 734323"/>
              <a:gd name="connsiteX5" fmla="*/ 155053 w 321161"/>
              <a:gd name="connsiteY5" fmla="*/ 734323 h 734323"/>
              <a:gd name="connsiteX6" fmla="*/ 196716 w 321161"/>
              <a:gd name="connsiteY6" fmla="*/ 734323 h 734323"/>
              <a:gd name="connsiteX7" fmla="*/ 184897 w 321161"/>
              <a:gd name="connsiteY7" fmla="*/ 534811 h 734323"/>
              <a:gd name="connsiteX8" fmla="*/ 321161 w 321161"/>
              <a:gd name="connsiteY8" fmla="*/ 438216 h 734323"/>
              <a:gd name="connsiteX9" fmla="*/ 183104 w 321161"/>
              <a:gd name="connsiteY9" fmla="*/ 490212 h 734323"/>
              <a:gd name="connsiteX10" fmla="*/ 165469 w 321161"/>
              <a:gd name="connsiteY10" fmla="*/ 0 h 734323"/>
              <a:gd name="connsiteX0" fmla="*/ 165469 w 321161"/>
              <a:gd name="connsiteY0" fmla="*/ 0 h 734323"/>
              <a:gd name="connsiteX1" fmla="*/ 123805 w 321161"/>
              <a:gd name="connsiteY1" fmla="*/ 0 h 734323"/>
              <a:gd name="connsiteX2" fmla="*/ 147246 w 321161"/>
              <a:gd name="connsiteY2" fmla="*/ 478492 h 734323"/>
              <a:gd name="connsiteX3" fmla="*/ 0 w 321161"/>
              <a:gd name="connsiteY3" fmla="*/ 423873 h 734323"/>
              <a:gd name="connsiteX4" fmla="*/ 138057 w 321161"/>
              <a:gd name="connsiteY4" fmla="*/ 522933 h 734323"/>
              <a:gd name="connsiteX5" fmla="*/ 155053 w 321161"/>
              <a:gd name="connsiteY5" fmla="*/ 734323 h 734323"/>
              <a:gd name="connsiteX6" fmla="*/ 196716 w 321161"/>
              <a:gd name="connsiteY6" fmla="*/ 734323 h 734323"/>
              <a:gd name="connsiteX7" fmla="*/ 184897 w 321161"/>
              <a:gd name="connsiteY7" fmla="*/ 534811 h 734323"/>
              <a:gd name="connsiteX8" fmla="*/ 321161 w 321161"/>
              <a:gd name="connsiteY8" fmla="*/ 438216 h 734323"/>
              <a:gd name="connsiteX9" fmla="*/ 183104 w 321161"/>
              <a:gd name="connsiteY9" fmla="*/ 490212 h 734323"/>
              <a:gd name="connsiteX10" fmla="*/ 165469 w 321161"/>
              <a:gd name="connsiteY10" fmla="*/ 0 h 734323"/>
              <a:gd name="connsiteX0" fmla="*/ 165469 w 321161"/>
              <a:gd name="connsiteY0" fmla="*/ 0 h 734323"/>
              <a:gd name="connsiteX1" fmla="*/ 123805 w 321161"/>
              <a:gd name="connsiteY1" fmla="*/ 0 h 734323"/>
              <a:gd name="connsiteX2" fmla="*/ 147246 w 321161"/>
              <a:gd name="connsiteY2" fmla="*/ 478492 h 734323"/>
              <a:gd name="connsiteX3" fmla="*/ 0 w 321161"/>
              <a:gd name="connsiteY3" fmla="*/ 423873 h 734323"/>
              <a:gd name="connsiteX4" fmla="*/ 145869 w 321161"/>
              <a:gd name="connsiteY4" fmla="*/ 522933 h 734323"/>
              <a:gd name="connsiteX5" fmla="*/ 155053 w 321161"/>
              <a:gd name="connsiteY5" fmla="*/ 734323 h 734323"/>
              <a:gd name="connsiteX6" fmla="*/ 196716 w 321161"/>
              <a:gd name="connsiteY6" fmla="*/ 734323 h 734323"/>
              <a:gd name="connsiteX7" fmla="*/ 184897 w 321161"/>
              <a:gd name="connsiteY7" fmla="*/ 534811 h 734323"/>
              <a:gd name="connsiteX8" fmla="*/ 321161 w 321161"/>
              <a:gd name="connsiteY8" fmla="*/ 438216 h 734323"/>
              <a:gd name="connsiteX9" fmla="*/ 183104 w 321161"/>
              <a:gd name="connsiteY9" fmla="*/ 490212 h 734323"/>
              <a:gd name="connsiteX10" fmla="*/ 165469 w 321161"/>
              <a:gd name="connsiteY10" fmla="*/ 0 h 734323"/>
              <a:gd name="connsiteX0" fmla="*/ 165469 w 196716"/>
              <a:gd name="connsiteY0" fmla="*/ 0 h 734323"/>
              <a:gd name="connsiteX1" fmla="*/ 123805 w 196716"/>
              <a:gd name="connsiteY1" fmla="*/ 0 h 734323"/>
              <a:gd name="connsiteX2" fmla="*/ 147246 w 196716"/>
              <a:gd name="connsiteY2" fmla="*/ 478492 h 734323"/>
              <a:gd name="connsiteX3" fmla="*/ 0 w 196716"/>
              <a:gd name="connsiteY3" fmla="*/ 423873 h 734323"/>
              <a:gd name="connsiteX4" fmla="*/ 145869 w 196716"/>
              <a:gd name="connsiteY4" fmla="*/ 522933 h 734323"/>
              <a:gd name="connsiteX5" fmla="*/ 155053 w 196716"/>
              <a:gd name="connsiteY5" fmla="*/ 734323 h 734323"/>
              <a:gd name="connsiteX6" fmla="*/ 196716 w 196716"/>
              <a:gd name="connsiteY6" fmla="*/ 734323 h 734323"/>
              <a:gd name="connsiteX7" fmla="*/ 184897 w 196716"/>
              <a:gd name="connsiteY7" fmla="*/ 534811 h 734323"/>
              <a:gd name="connsiteX8" fmla="*/ 183104 w 196716"/>
              <a:gd name="connsiteY8" fmla="*/ 490212 h 734323"/>
              <a:gd name="connsiteX9" fmla="*/ 165469 w 196716"/>
              <a:gd name="connsiteY9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23441 w 72911"/>
              <a:gd name="connsiteY2" fmla="*/ 478492 h 734323"/>
              <a:gd name="connsiteX3" fmla="*/ 22064 w 72911"/>
              <a:gd name="connsiteY3" fmla="*/ 522933 h 734323"/>
              <a:gd name="connsiteX4" fmla="*/ 31248 w 72911"/>
              <a:gd name="connsiteY4" fmla="*/ 734323 h 734323"/>
              <a:gd name="connsiteX5" fmla="*/ 72911 w 72911"/>
              <a:gd name="connsiteY5" fmla="*/ 734323 h 734323"/>
              <a:gd name="connsiteX6" fmla="*/ 61092 w 72911"/>
              <a:gd name="connsiteY6" fmla="*/ 534811 h 734323"/>
              <a:gd name="connsiteX7" fmla="*/ 59299 w 72911"/>
              <a:gd name="connsiteY7" fmla="*/ 490212 h 734323"/>
              <a:gd name="connsiteX8" fmla="*/ 41664 w 72911"/>
              <a:gd name="connsiteY8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23441 w 72911"/>
              <a:gd name="connsiteY2" fmla="*/ 478492 h 734323"/>
              <a:gd name="connsiteX3" fmla="*/ 31248 w 72911"/>
              <a:gd name="connsiteY3" fmla="*/ 734323 h 734323"/>
              <a:gd name="connsiteX4" fmla="*/ 72911 w 72911"/>
              <a:gd name="connsiteY4" fmla="*/ 734323 h 734323"/>
              <a:gd name="connsiteX5" fmla="*/ 61092 w 72911"/>
              <a:gd name="connsiteY5" fmla="*/ 534811 h 734323"/>
              <a:gd name="connsiteX6" fmla="*/ 59299 w 72911"/>
              <a:gd name="connsiteY6" fmla="*/ 490212 h 734323"/>
              <a:gd name="connsiteX7" fmla="*/ 41664 w 72911"/>
              <a:gd name="connsiteY7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31248 w 72911"/>
              <a:gd name="connsiteY2" fmla="*/ 734323 h 734323"/>
              <a:gd name="connsiteX3" fmla="*/ 72911 w 72911"/>
              <a:gd name="connsiteY3" fmla="*/ 734323 h 734323"/>
              <a:gd name="connsiteX4" fmla="*/ 61092 w 72911"/>
              <a:gd name="connsiteY4" fmla="*/ 534811 h 734323"/>
              <a:gd name="connsiteX5" fmla="*/ 59299 w 72911"/>
              <a:gd name="connsiteY5" fmla="*/ 490212 h 734323"/>
              <a:gd name="connsiteX6" fmla="*/ 41664 w 72911"/>
              <a:gd name="connsiteY6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31248 w 72911"/>
              <a:gd name="connsiteY2" fmla="*/ 734323 h 734323"/>
              <a:gd name="connsiteX3" fmla="*/ 72911 w 72911"/>
              <a:gd name="connsiteY3" fmla="*/ 734323 h 734323"/>
              <a:gd name="connsiteX4" fmla="*/ 59299 w 72911"/>
              <a:gd name="connsiteY4" fmla="*/ 490212 h 734323"/>
              <a:gd name="connsiteX5" fmla="*/ 41664 w 72911"/>
              <a:gd name="connsiteY5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31248 w 72911"/>
              <a:gd name="connsiteY2" fmla="*/ 734323 h 734323"/>
              <a:gd name="connsiteX3" fmla="*/ 72911 w 72911"/>
              <a:gd name="connsiteY3" fmla="*/ 734323 h 734323"/>
              <a:gd name="connsiteX4" fmla="*/ 41664 w 72911"/>
              <a:gd name="connsiteY4" fmla="*/ 0 h 734323"/>
              <a:gd name="connsiteX0" fmla="*/ 158843 w 190090"/>
              <a:gd name="connsiteY0" fmla="*/ 0 h 734323"/>
              <a:gd name="connsiteX1" fmla="*/ 117179 w 190090"/>
              <a:gd name="connsiteY1" fmla="*/ 0 h 734323"/>
              <a:gd name="connsiteX2" fmla="*/ 0 w 190090"/>
              <a:gd name="connsiteY2" fmla="*/ 708283 h 734323"/>
              <a:gd name="connsiteX3" fmla="*/ 190090 w 190090"/>
              <a:gd name="connsiteY3" fmla="*/ 734323 h 734323"/>
              <a:gd name="connsiteX4" fmla="*/ 158843 w 190090"/>
              <a:gd name="connsiteY4" fmla="*/ 0 h 734323"/>
              <a:gd name="connsiteX0" fmla="*/ 158843 w 158842"/>
              <a:gd name="connsiteY0" fmla="*/ 0 h 713491"/>
              <a:gd name="connsiteX1" fmla="*/ 117179 w 158842"/>
              <a:gd name="connsiteY1" fmla="*/ 0 h 713491"/>
              <a:gd name="connsiteX2" fmla="*/ 0 w 158842"/>
              <a:gd name="connsiteY2" fmla="*/ 708283 h 713491"/>
              <a:gd name="connsiteX3" fmla="*/ 26041 w 158842"/>
              <a:gd name="connsiteY3" fmla="*/ 713491 h 713491"/>
              <a:gd name="connsiteX4" fmla="*/ 158843 w 158842"/>
              <a:gd name="connsiteY4" fmla="*/ 0 h 713491"/>
              <a:gd name="connsiteX0" fmla="*/ 143220 w 143220"/>
              <a:gd name="connsiteY0" fmla="*/ 13020 h 713491"/>
              <a:gd name="connsiteX1" fmla="*/ 117179 w 143220"/>
              <a:gd name="connsiteY1" fmla="*/ 0 h 713491"/>
              <a:gd name="connsiteX2" fmla="*/ 0 w 143220"/>
              <a:gd name="connsiteY2" fmla="*/ 708283 h 713491"/>
              <a:gd name="connsiteX3" fmla="*/ 26041 w 143220"/>
              <a:gd name="connsiteY3" fmla="*/ 713491 h 713491"/>
              <a:gd name="connsiteX4" fmla="*/ 143220 w 143220"/>
              <a:gd name="connsiteY4" fmla="*/ 13020 h 713491"/>
              <a:gd name="connsiteX0" fmla="*/ 143220 w 143220"/>
              <a:gd name="connsiteY0" fmla="*/ 13020 h 713491"/>
              <a:gd name="connsiteX1" fmla="*/ 117179 w 143220"/>
              <a:gd name="connsiteY1" fmla="*/ 0 h 713491"/>
              <a:gd name="connsiteX2" fmla="*/ 0 w 143220"/>
              <a:gd name="connsiteY2" fmla="*/ 708283 h 713491"/>
              <a:gd name="connsiteX3" fmla="*/ 26041 w 143220"/>
              <a:gd name="connsiteY3" fmla="*/ 713491 h 713491"/>
              <a:gd name="connsiteX4" fmla="*/ 143220 w 143220"/>
              <a:gd name="connsiteY4" fmla="*/ 13020 h 713491"/>
              <a:gd name="connsiteX0" fmla="*/ 143220 w 143220"/>
              <a:gd name="connsiteY0" fmla="*/ 13020 h 713491"/>
              <a:gd name="connsiteX1" fmla="*/ 117179 w 143220"/>
              <a:gd name="connsiteY1" fmla="*/ 0 h 713491"/>
              <a:gd name="connsiteX2" fmla="*/ 0 w 143220"/>
              <a:gd name="connsiteY2" fmla="*/ 708283 h 713491"/>
              <a:gd name="connsiteX3" fmla="*/ 26041 w 143220"/>
              <a:gd name="connsiteY3" fmla="*/ 713491 h 713491"/>
              <a:gd name="connsiteX4" fmla="*/ 143220 w 143220"/>
              <a:gd name="connsiteY4" fmla="*/ 13020 h 713491"/>
              <a:gd name="connsiteX0" fmla="*/ 143220 w 143220"/>
              <a:gd name="connsiteY0" fmla="*/ 0 h 700471"/>
              <a:gd name="connsiteX1" fmla="*/ 101555 w 143220"/>
              <a:gd name="connsiteY1" fmla="*/ 7812 h 700471"/>
              <a:gd name="connsiteX2" fmla="*/ 0 w 143220"/>
              <a:gd name="connsiteY2" fmla="*/ 695263 h 700471"/>
              <a:gd name="connsiteX3" fmla="*/ 26041 w 143220"/>
              <a:gd name="connsiteY3" fmla="*/ 700471 h 700471"/>
              <a:gd name="connsiteX4" fmla="*/ 143220 w 143220"/>
              <a:gd name="connsiteY4" fmla="*/ 0 h 700471"/>
              <a:gd name="connsiteX0" fmla="*/ 143220 w 143220"/>
              <a:gd name="connsiteY0" fmla="*/ 0 h 700471"/>
              <a:gd name="connsiteX1" fmla="*/ 104158 w 143220"/>
              <a:gd name="connsiteY1" fmla="*/ 7812 h 700471"/>
              <a:gd name="connsiteX2" fmla="*/ 0 w 143220"/>
              <a:gd name="connsiteY2" fmla="*/ 695263 h 700471"/>
              <a:gd name="connsiteX3" fmla="*/ 26041 w 143220"/>
              <a:gd name="connsiteY3" fmla="*/ 700471 h 700471"/>
              <a:gd name="connsiteX4" fmla="*/ 143220 w 143220"/>
              <a:gd name="connsiteY4" fmla="*/ 0 h 700471"/>
              <a:gd name="connsiteX0" fmla="*/ 158844 w 158844"/>
              <a:gd name="connsiteY0" fmla="*/ 0 h 703074"/>
              <a:gd name="connsiteX1" fmla="*/ 119782 w 158844"/>
              <a:gd name="connsiteY1" fmla="*/ 7812 h 703074"/>
              <a:gd name="connsiteX2" fmla="*/ 0 w 158844"/>
              <a:gd name="connsiteY2" fmla="*/ 703074 h 703074"/>
              <a:gd name="connsiteX3" fmla="*/ 41665 w 158844"/>
              <a:gd name="connsiteY3" fmla="*/ 700471 h 703074"/>
              <a:gd name="connsiteX4" fmla="*/ 158844 w 158844"/>
              <a:gd name="connsiteY4" fmla="*/ 0 h 703074"/>
              <a:gd name="connsiteX0" fmla="*/ 158844 w 158844"/>
              <a:gd name="connsiteY0" fmla="*/ 0 h 703074"/>
              <a:gd name="connsiteX1" fmla="*/ 119782 w 158844"/>
              <a:gd name="connsiteY1" fmla="*/ 7812 h 703074"/>
              <a:gd name="connsiteX2" fmla="*/ 0 w 158844"/>
              <a:gd name="connsiteY2" fmla="*/ 703074 h 703074"/>
              <a:gd name="connsiteX3" fmla="*/ 41665 w 158844"/>
              <a:gd name="connsiteY3" fmla="*/ 700471 h 703074"/>
              <a:gd name="connsiteX4" fmla="*/ 158844 w 158844"/>
              <a:gd name="connsiteY4" fmla="*/ 0 h 70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844" h="703074">
                <a:moveTo>
                  <a:pt x="158844" y="0"/>
                </a:moveTo>
                <a:lnTo>
                  <a:pt x="119782" y="7812"/>
                </a:lnTo>
                <a:cubicBezTo>
                  <a:pt x="79855" y="239566"/>
                  <a:pt x="52946" y="471320"/>
                  <a:pt x="0" y="703074"/>
                </a:cubicBezTo>
                <a:lnTo>
                  <a:pt x="41665" y="700471"/>
                </a:lnTo>
                <a:cubicBezTo>
                  <a:pt x="101556" y="446149"/>
                  <a:pt x="140616" y="134540"/>
                  <a:pt x="158844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endParaRPr kumimoji="0" lang="zh-TW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28" name="手繪多邊形 5"/>
          <p:cNvSpPr>
            <a:spLocks noEditPoints="1"/>
          </p:cNvSpPr>
          <p:nvPr/>
        </p:nvSpPr>
        <p:spPr bwMode="auto">
          <a:xfrm rot="631506">
            <a:off x="10702759" y="4358774"/>
            <a:ext cx="865413" cy="70822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29" name="手繪多邊形 5"/>
          <p:cNvSpPr>
            <a:spLocks noEditPoints="1"/>
          </p:cNvSpPr>
          <p:nvPr/>
        </p:nvSpPr>
        <p:spPr bwMode="auto">
          <a:xfrm rot="631506">
            <a:off x="10702759" y="4358774"/>
            <a:ext cx="865413" cy="70822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38" name="手繪多邊形 22"/>
          <p:cNvSpPr>
            <a:spLocks/>
          </p:cNvSpPr>
          <p:nvPr/>
        </p:nvSpPr>
        <p:spPr bwMode="auto">
          <a:xfrm rot="315225" flipH="1">
            <a:off x="10183548" y="4697317"/>
            <a:ext cx="192143" cy="1137832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8" name="手繪多邊形 7"/>
          <p:cNvSpPr/>
          <p:nvPr/>
        </p:nvSpPr>
        <p:spPr>
          <a:xfrm>
            <a:off x="1332626" y="5145208"/>
            <a:ext cx="6174786" cy="1059486"/>
          </a:xfrm>
          <a:custGeom>
            <a:avLst/>
            <a:gdLst>
              <a:gd name="connsiteX0" fmla="*/ 19050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5" fmla="*/ 19050 w 9124950"/>
              <a:gd name="connsiteY5" fmla="*/ 180975 h 238125"/>
              <a:gd name="connsiteX0" fmla="*/ 85725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0" fmla="*/ 0 w 9124950"/>
              <a:gd name="connsiteY0" fmla="*/ 133350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0" fmla="*/ 36407 w 9161357"/>
              <a:gd name="connsiteY0" fmla="*/ 133350 h 449173"/>
              <a:gd name="connsiteX1" fmla="*/ 9161357 w 9161357"/>
              <a:gd name="connsiteY1" fmla="*/ 238125 h 449173"/>
              <a:gd name="connsiteX2" fmla="*/ 4475057 w 9161357"/>
              <a:gd name="connsiteY2" fmla="*/ 0 h 449173"/>
              <a:gd name="connsiteX3" fmla="*/ 36407 w 9161357"/>
              <a:gd name="connsiteY3" fmla="*/ 133350 h 449173"/>
              <a:gd name="connsiteX0" fmla="*/ 25473 w 9150645"/>
              <a:gd name="connsiteY0" fmla="*/ 627976 h 1050014"/>
              <a:gd name="connsiteX1" fmla="*/ 9150423 w 9150645"/>
              <a:gd name="connsiteY1" fmla="*/ 732751 h 1050014"/>
              <a:gd name="connsiteX2" fmla="*/ 4464123 w 9150645"/>
              <a:gd name="connsiteY2" fmla="*/ 494626 h 1050014"/>
              <a:gd name="connsiteX3" fmla="*/ 25473 w 9150645"/>
              <a:gd name="connsiteY3" fmla="*/ 627976 h 1050014"/>
              <a:gd name="connsiteX0" fmla="*/ 25525 w 9150557"/>
              <a:gd name="connsiteY0" fmla="*/ 133350 h 556394"/>
              <a:gd name="connsiteX1" fmla="*/ 9150475 w 9150557"/>
              <a:gd name="connsiteY1" fmla="*/ 238125 h 556394"/>
              <a:gd name="connsiteX2" fmla="*/ 4464175 w 9150557"/>
              <a:gd name="connsiteY2" fmla="*/ 0 h 556394"/>
              <a:gd name="connsiteX3" fmla="*/ 25525 w 9150557"/>
              <a:gd name="connsiteY3" fmla="*/ 133350 h 556394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0 w 9115425"/>
              <a:gd name="connsiteY0" fmla="*/ 247650 h 247650"/>
              <a:gd name="connsiteX1" fmla="*/ 9115425 w 9115425"/>
              <a:gd name="connsiteY1" fmla="*/ 238125 h 247650"/>
              <a:gd name="connsiteX2" fmla="*/ 4429125 w 9115425"/>
              <a:gd name="connsiteY2" fmla="*/ 0 h 247650"/>
              <a:gd name="connsiteX3" fmla="*/ 0 w 9115425"/>
              <a:gd name="connsiteY3" fmla="*/ 247650 h 247650"/>
              <a:gd name="connsiteX0" fmla="*/ 0 w 9115425"/>
              <a:gd name="connsiteY0" fmla="*/ 9525 h 9525"/>
              <a:gd name="connsiteX1" fmla="*/ 9115425 w 9115425"/>
              <a:gd name="connsiteY1" fmla="*/ 0 h 9525"/>
              <a:gd name="connsiteX2" fmla="*/ 0 w 9115425"/>
              <a:gd name="connsiteY2" fmla="*/ 9525 h 9525"/>
              <a:gd name="connsiteX0" fmla="*/ 0 w 10000"/>
              <a:gd name="connsiteY0" fmla="*/ 292235 h 292235"/>
              <a:gd name="connsiteX1" fmla="*/ 10000 w 10000"/>
              <a:gd name="connsiteY1" fmla="*/ 282235 h 292235"/>
              <a:gd name="connsiteX2" fmla="*/ 0 w 10000"/>
              <a:gd name="connsiteY2" fmla="*/ 292235 h 292235"/>
              <a:gd name="connsiteX0" fmla="*/ 0 w 10001"/>
              <a:gd name="connsiteY0" fmla="*/ 294051 h 327478"/>
              <a:gd name="connsiteX1" fmla="*/ 10000 w 10001"/>
              <a:gd name="connsiteY1" fmla="*/ 284051 h 327478"/>
              <a:gd name="connsiteX2" fmla="*/ 0 w 10001"/>
              <a:gd name="connsiteY2" fmla="*/ 294051 h 327478"/>
              <a:gd name="connsiteX0" fmla="*/ 0 w 10006"/>
              <a:gd name="connsiteY0" fmla="*/ 423180 h 456620"/>
              <a:gd name="connsiteX1" fmla="*/ 10000 w 10006"/>
              <a:gd name="connsiteY1" fmla="*/ 413180 h 456620"/>
              <a:gd name="connsiteX2" fmla="*/ 0 w 10006"/>
              <a:gd name="connsiteY2" fmla="*/ 423180 h 456620"/>
              <a:gd name="connsiteX0" fmla="*/ 0 w 10000"/>
              <a:gd name="connsiteY0" fmla="*/ 423180 h 423180"/>
              <a:gd name="connsiteX1" fmla="*/ 10000 w 10000"/>
              <a:gd name="connsiteY1" fmla="*/ 413180 h 423180"/>
              <a:gd name="connsiteX2" fmla="*/ 0 w 10000"/>
              <a:gd name="connsiteY2" fmla="*/ 423180 h 423180"/>
              <a:gd name="connsiteX0" fmla="*/ 0 w 10073"/>
              <a:gd name="connsiteY0" fmla="*/ 389913 h 459913"/>
              <a:gd name="connsiteX1" fmla="*/ 10073 w 10073"/>
              <a:gd name="connsiteY1" fmla="*/ 459913 h 459913"/>
              <a:gd name="connsiteX2" fmla="*/ 0 w 10073"/>
              <a:gd name="connsiteY2" fmla="*/ 389913 h 459913"/>
              <a:gd name="connsiteX0" fmla="*/ 0 w 10104"/>
              <a:gd name="connsiteY0" fmla="*/ 423180 h 423180"/>
              <a:gd name="connsiteX1" fmla="*/ 10104 w 10104"/>
              <a:gd name="connsiteY1" fmla="*/ 413180 h 423180"/>
              <a:gd name="connsiteX2" fmla="*/ 0 w 10104"/>
              <a:gd name="connsiteY2" fmla="*/ 423180 h 423180"/>
              <a:gd name="connsiteX0" fmla="*/ 1039 w 11143"/>
              <a:gd name="connsiteY0" fmla="*/ 110027 h 110027"/>
              <a:gd name="connsiteX1" fmla="*/ 11143 w 11143"/>
              <a:gd name="connsiteY1" fmla="*/ 100027 h 110027"/>
              <a:gd name="connsiteX2" fmla="*/ 1467 w 11143"/>
              <a:gd name="connsiteY2" fmla="*/ 25 h 110027"/>
              <a:gd name="connsiteX3" fmla="*/ 1039 w 11143"/>
              <a:gd name="connsiteY3" fmla="*/ 110027 h 110027"/>
              <a:gd name="connsiteX0" fmla="*/ 1032 w 11136"/>
              <a:gd name="connsiteY0" fmla="*/ 840002 h 840002"/>
              <a:gd name="connsiteX1" fmla="*/ 11136 w 11136"/>
              <a:gd name="connsiteY1" fmla="*/ 830002 h 840002"/>
              <a:gd name="connsiteX2" fmla="*/ 1481 w 11136"/>
              <a:gd name="connsiteY2" fmla="*/ 2 h 840002"/>
              <a:gd name="connsiteX3" fmla="*/ 1032 w 11136"/>
              <a:gd name="connsiteY3" fmla="*/ 840002 h 840002"/>
              <a:gd name="connsiteX0" fmla="*/ 1032 w 12217"/>
              <a:gd name="connsiteY0" fmla="*/ 840078 h 861516"/>
              <a:gd name="connsiteX1" fmla="*/ 11136 w 12217"/>
              <a:gd name="connsiteY1" fmla="*/ 830078 h 861516"/>
              <a:gd name="connsiteX2" fmla="*/ 10844 w 12217"/>
              <a:gd name="connsiteY2" fmla="*/ 790076 h 861516"/>
              <a:gd name="connsiteX3" fmla="*/ 1481 w 12217"/>
              <a:gd name="connsiteY3" fmla="*/ 78 h 861516"/>
              <a:gd name="connsiteX4" fmla="*/ 1032 w 12217"/>
              <a:gd name="connsiteY4" fmla="*/ 840078 h 861516"/>
              <a:gd name="connsiteX0" fmla="*/ 1032 w 12337"/>
              <a:gd name="connsiteY0" fmla="*/ 840592 h 840592"/>
              <a:gd name="connsiteX1" fmla="*/ 11136 w 12337"/>
              <a:gd name="connsiteY1" fmla="*/ 830592 h 840592"/>
              <a:gd name="connsiteX2" fmla="*/ 11105 w 12337"/>
              <a:gd name="connsiteY2" fmla="*/ 210591 h 840592"/>
              <a:gd name="connsiteX3" fmla="*/ 1481 w 12337"/>
              <a:gd name="connsiteY3" fmla="*/ 592 h 840592"/>
              <a:gd name="connsiteX4" fmla="*/ 1032 w 12337"/>
              <a:gd name="connsiteY4" fmla="*/ 840592 h 840592"/>
              <a:gd name="connsiteX0" fmla="*/ 1032 w 11136"/>
              <a:gd name="connsiteY0" fmla="*/ 840592 h 840592"/>
              <a:gd name="connsiteX1" fmla="*/ 11136 w 11136"/>
              <a:gd name="connsiteY1" fmla="*/ 830592 h 840592"/>
              <a:gd name="connsiteX2" fmla="*/ 11105 w 11136"/>
              <a:gd name="connsiteY2" fmla="*/ 210591 h 840592"/>
              <a:gd name="connsiteX3" fmla="*/ 1481 w 11136"/>
              <a:gd name="connsiteY3" fmla="*/ 592 h 840592"/>
              <a:gd name="connsiteX4" fmla="*/ 1032 w 11136"/>
              <a:gd name="connsiteY4" fmla="*/ 840592 h 840592"/>
              <a:gd name="connsiteX0" fmla="*/ 1032 w 11136"/>
              <a:gd name="connsiteY0" fmla="*/ 840094 h 840094"/>
              <a:gd name="connsiteX1" fmla="*/ 11136 w 11136"/>
              <a:gd name="connsiteY1" fmla="*/ 830094 h 840094"/>
              <a:gd name="connsiteX2" fmla="*/ 11126 w 11136"/>
              <a:gd name="connsiteY2" fmla="*/ 680091 h 840094"/>
              <a:gd name="connsiteX3" fmla="*/ 1481 w 11136"/>
              <a:gd name="connsiteY3" fmla="*/ 94 h 840094"/>
              <a:gd name="connsiteX4" fmla="*/ 1032 w 11136"/>
              <a:gd name="connsiteY4" fmla="*/ 840094 h 840094"/>
              <a:gd name="connsiteX0" fmla="*/ 0 w 10104"/>
              <a:gd name="connsiteY0" fmla="*/ 840094 h 840094"/>
              <a:gd name="connsiteX1" fmla="*/ 10104 w 10104"/>
              <a:gd name="connsiteY1" fmla="*/ 830094 h 840094"/>
              <a:gd name="connsiteX2" fmla="*/ 10094 w 10104"/>
              <a:gd name="connsiteY2" fmla="*/ 680091 h 840094"/>
              <a:gd name="connsiteX3" fmla="*/ 449 w 10104"/>
              <a:gd name="connsiteY3" fmla="*/ 94 h 840094"/>
              <a:gd name="connsiteX4" fmla="*/ 0 w 10104"/>
              <a:gd name="connsiteY4" fmla="*/ 840094 h 840094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303659 h 303659"/>
              <a:gd name="connsiteX1" fmla="*/ 10104 w 10104"/>
              <a:gd name="connsiteY1" fmla="*/ 293659 h 303659"/>
              <a:gd name="connsiteX2" fmla="*/ 10094 w 10104"/>
              <a:gd name="connsiteY2" fmla="*/ 143656 h 303659"/>
              <a:gd name="connsiteX3" fmla="*/ 31 w 10104"/>
              <a:gd name="connsiteY3" fmla="*/ 143657 h 303659"/>
              <a:gd name="connsiteX4" fmla="*/ 0 w 10104"/>
              <a:gd name="connsiteY4" fmla="*/ 303659 h 303659"/>
              <a:gd name="connsiteX0" fmla="*/ 0 w 10104"/>
              <a:gd name="connsiteY0" fmla="*/ 310235 h 310235"/>
              <a:gd name="connsiteX1" fmla="*/ 10104 w 10104"/>
              <a:gd name="connsiteY1" fmla="*/ 300235 h 310235"/>
              <a:gd name="connsiteX2" fmla="*/ 10094 w 10104"/>
              <a:gd name="connsiteY2" fmla="*/ 150232 h 310235"/>
              <a:gd name="connsiteX3" fmla="*/ 31 w 10104"/>
              <a:gd name="connsiteY3" fmla="*/ 150233 h 310235"/>
              <a:gd name="connsiteX4" fmla="*/ 0 w 10104"/>
              <a:gd name="connsiteY4" fmla="*/ 310235 h 310235"/>
              <a:gd name="connsiteX0" fmla="*/ 0 w 10104"/>
              <a:gd name="connsiteY0" fmla="*/ 904925 h 904925"/>
              <a:gd name="connsiteX1" fmla="*/ 10104 w 10104"/>
              <a:gd name="connsiteY1" fmla="*/ 894925 h 904925"/>
              <a:gd name="connsiteX2" fmla="*/ 10094 w 10104"/>
              <a:gd name="connsiteY2" fmla="*/ 744922 h 904925"/>
              <a:gd name="connsiteX3" fmla="*/ 5 w 10104"/>
              <a:gd name="connsiteY3" fmla="*/ 44926 h 904925"/>
              <a:gd name="connsiteX4" fmla="*/ 0 w 10104"/>
              <a:gd name="connsiteY4" fmla="*/ 904925 h 904925"/>
              <a:gd name="connsiteX0" fmla="*/ 0 w 10104"/>
              <a:gd name="connsiteY0" fmla="*/ 922108 h 922108"/>
              <a:gd name="connsiteX1" fmla="*/ 10104 w 10104"/>
              <a:gd name="connsiteY1" fmla="*/ 912108 h 922108"/>
              <a:gd name="connsiteX2" fmla="*/ 4678 w 10104"/>
              <a:gd name="connsiteY2" fmla="*/ 495440 h 922108"/>
              <a:gd name="connsiteX3" fmla="*/ 5 w 10104"/>
              <a:gd name="connsiteY3" fmla="*/ 62109 h 922108"/>
              <a:gd name="connsiteX4" fmla="*/ 0 w 10104"/>
              <a:gd name="connsiteY4" fmla="*/ 922108 h 922108"/>
              <a:gd name="connsiteX0" fmla="*/ 0 w 7117"/>
              <a:gd name="connsiteY0" fmla="*/ 922108 h 945441"/>
              <a:gd name="connsiteX1" fmla="*/ 7117 w 7117"/>
              <a:gd name="connsiteY1" fmla="*/ 945441 h 945441"/>
              <a:gd name="connsiteX2" fmla="*/ 4678 w 7117"/>
              <a:gd name="connsiteY2" fmla="*/ 495440 h 945441"/>
              <a:gd name="connsiteX3" fmla="*/ 5 w 7117"/>
              <a:gd name="connsiteY3" fmla="*/ 62109 h 945441"/>
              <a:gd name="connsiteX4" fmla="*/ 0 w 7117"/>
              <a:gd name="connsiteY4" fmla="*/ 922108 h 945441"/>
              <a:gd name="connsiteX0" fmla="*/ 0 w 10000"/>
              <a:gd name="connsiteY0" fmla="*/ 11344 h 11591"/>
              <a:gd name="connsiteX1" fmla="*/ 10000 w 10000"/>
              <a:gd name="connsiteY1" fmla="*/ 11591 h 11591"/>
              <a:gd name="connsiteX2" fmla="*/ 6757 w 10000"/>
              <a:gd name="connsiteY2" fmla="*/ 1014 h 11591"/>
              <a:gd name="connsiteX3" fmla="*/ 7 w 10000"/>
              <a:gd name="connsiteY3" fmla="*/ 2248 h 11591"/>
              <a:gd name="connsiteX4" fmla="*/ 0 w 10000"/>
              <a:gd name="connsiteY4" fmla="*/ 11344 h 11591"/>
              <a:gd name="connsiteX0" fmla="*/ 0 w 10000"/>
              <a:gd name="connsiteY0" fmla="*/ 9096 h 9343"/>
              <a:gd name="connsiteX1" fmla="*/ 10000 w 10000"/>
              <a:gd name="connsiteY1" fmla="*/ 9343 h 9343"/>
              <a:gd name="connsiteX2" fmla="*/ 7 w 10000"/>
              <a:gd name="connsiteY2" fmla="*/ 0 h 9343"/>
              <a:gd name="connsiteX3" fmla="*/ 0 w 10000"/>
              <a:gd name="connsiteY3" fmla="*/ 9096 h 9343"/>
              <a:gd name="connsiteX0" fmla="*/ 0 w 10489"/>
              <a:gd name="connsiteY0" fmla="*/ 9736 h 9736"/>
              <a:gd name="connsiteX1" fmla="*/ 10489 w 10489"/>
              <a:gd name="connsiteY1" fmla="*/ 9528 h 9736"/>
              <a:gd name="connsiteX2" fmla="*/ 7 w 10489"/>
              <a:gd name="connsiteY2" fmla="*/ 0 h 9736"/>
              <a:gd name="connsiteX3" fmla="*/ 0 w 10489"/>
              <a:gd name="connsiteY3" fmla="*/ 9736 h 9736"/>
              <a:gd name="connsiteX0" fmla="*/ 0 w 10000"/>
              <a:gd name="connsiteY0" fmla="*/ 12587 h 12587"/>
              <a:gd name="connsiteX1" fmla="*/ 10000 w 10000"/>
              <a:gd name="connsiteY1" fmla="*/ 12373 h 12587"/>
              <a:gd name="connsiteX2" fmla="*/ 7 w 10000"/>
              <a:gd name="connsiteY2" fmla="*/ 2587 h 12587"/>
              <a:gd name="connsiteX3" fmla="*/ 0 w 10000"/>
              <a:gd name="connsiteY3" fmla="*/ 12587 h 12587"/>
              <a:gd name="connsiteX0" fmla="*/ 0 w 10000"/>
              <a:gd name="connsiteY0" fmla="*/ 12678 h 12678"/>
              <a:gd name="connsiteX1" fmla="*/ 10000 w 10000"/>
              <a:gd name="connsiteY1" fmla="*/ 12464 h 12678"/>
              <a:gd name="connsiteX2" fmla="*/ 7 w 10000"/>
              <a:gd name="connsiteY2" fmla="*/ 2678 h 12678"/>
              <a:gd name="connsiteX3" fmla="*/ 0 w 10000"/>
              <a:gd name="connsiteY3" fmla="*/ 12678 h 12678"/>
              <a:gd name="connsiteX0" fmla="*/ 0 w 10000"/>
              <a:gd name="connsiteY0" fmla="*/ 12793 h 12793"/>
              <a:gd name="connsiteX1" fmla="*/ 10000 w 10000"/>
              <a:gd name="connsiteY1" fmla="*/ 12579 h 12793"/>
              <a:gd name="connsiteX2" fmla="*/ 7 w 10000"/>
              <a:gd name="connsiteY2" fmla="*/ 2793 h 12793"/>
              <a:gd name="connsiteX3" fmla="*/ 0 w 10000"/>
              <a:gd name="connsiteY3" fmla="*/ 12793 h 12793"/>
              <a:gd name="connsiteX0" fmla="*/ 0 w 10000"/>
              <a:gd name="connsiteY0" fmla="*/ 16006 h 16006"/>
              <a:gd name="connsiteX1" fmla="*/ 10000 w 10000"/>
              <a:gd name="connsiteY1" fmla="*/ 15792 h 16006"/>
              <a:gd name="connsiteX2" fmla="*/ 19 w 10000"/>
              <a:gd name="connsiteY2" fmla="*/ 2421 h 16006"/>
              <a:gd name="connsiteX3" fmla="*/ 0 w 10000"/>
              <a:gd name="connsiteY3" fmla="*/ 16006 h 16006"/>
              <a:gd name="connsiteX0" fmla="*/ 0 w 3596"/>
              <a:gd name="connsiteY0" fmla="*/ 16215 h 16215"/>
              <a:gd name="connsiteX1" fmla="*/ 3596 w 3596"/>
              <a:gd name="connsiteY1" fmla="*/ 13869 h 16215"/>
              <a:gd name="connsiteX2" fmla="*/ 19 w 3596"/>
              <a:gd name="connsiteY2" fmla="*/ 2630 h 16215"/>
              <a:gd name="connsiteX3" fmla="*/ 0 w 3596"/>
              <a:gd name="connsiteY3" fmla="*/ 16215 h 16215"/>
              <a:gd name="connsiteX0" fmla="*/ 0 w 13503"/>
              <a:gd name="connsiteY0" fmla="*/ 9889 h 9889"/>
              <a:gd name="connsiteX1" fmla="*/ 13503 w 13503"/>
              <a:gd name="connsiteY1" fmla="*/ 9577 h 9889"/>
              <a:gd name="connsiteX2" fmla="*/ 53 w 13503"/>
              <a:gd name="connsiteY2" fmla="*/ 1511 h 9889"/>
              <a:gd name="connsiteX3" fmla="*/ 0 w 13503"/>
              <a:gd name="connsiteY3" fmla="*/ 9889 h 9889"/>
              <a:gd name="connsiteX0" fmla="*/ 0 w 10000"/>
              <a:gd name="connsiteY0" fmla="*/ 8472 h 8472"/>
              <a:gd name="connsiteX1" fmla="*/ 10000 w 10000"/>
              <a:gd name="connsiteY1" fmla="*/ 8156 h 8472"/>
              <a:gd name="connsiteX2" fmla="*/ 39 w 10000"/>
              <a:gd name="connsiteY2" fmla="*/ 0 h 8472"/>
              <a:gd name="connsiteX3" fmla="*/ 0 w 10000"/>
              <a:gd name="connsiteY3" fmla="*/ 8472 h 8472"/>
              <a:gd name="connsiteX0" fmla="*/ 0 w 10000"/>
              <a:gd name="connsiteY0" fmla="*/ 10013 h 10013"/>
              <a:gd name="connsiteX1" fmla="*/ 10000 w 10000"/>
              <a:gd name="connsiteY1" fmla="*/ 9640 h 10013"/>
              <a:gd name="connsiteX2" fmla="*/ 39 w 10000"/>
              <a:gd name="connsiteY2" fmla="*/ 13 h 10013"/>
              <a:gd name="connsiteX3" fmla="*/ 0 w 10000"/>
              <a:gd name="connsiteY3" fmla="*/ 10013 h 10013"/>
              <a:gd name="connsiteX0" fmla="*/ 0 w 10697"/>
              <a:gd name="connsiteY0" fmla="*/ 10013 h 10013"/>
              <a:gd name="connsiteX1" fmla="*/ 10697 w 10697"/>
              <a:gd name="connsiteY1" fmla="*/ 9925 h 10013"/>
              <a:gd name="connsiteX2" fmla="*/ 39 w 10697"/>
              <a:gd name="connsiteY2" fmla="*/ 13 h 10013"/>
              <a:gd name="connsiteX3" fmla="*/ 0 w 10697"/>
              <a:gd name="connsiteY3" fmla="*/ 10013 h 10013"/>
              <a:gd name="connsiteX0" fmla="*/ 0 w 10697"/>
              <a:gd name="connsiteY0" fmla="*/ 10016 h 10016"/>
              <a:gd name="connsiteX1" fmla="*/ 10697 w 10697"/>
              <a:gd name="connsiteY1" fmla="*/ 9928 h 10016"/>
              <a:gd name="connsiteX2" fmla="*/ 39 w 10697"/>
              <a:gd name="connsiteY2" fmla="*/ 16 h 10016"/>
              <a:gd name="connsiteX3" fmla="*/ 0 w 10697"/>
              <a:gd name="connsiteY3" fmla="*/ 10016 h 10016"/>
              <a:gd name="connsiteX0" fmla="*/ 1739 w 12436"/>
              <a:gd name="connsiteY0" fmla="*/ 6184 h 6184"/>
              <a:gd name="connsiteX1" fmla="*/ 12436 w 12436"/>
              <a:gd name="connsiteY1" fmla="*/ 6096 h 6184"/>
              <a:gd name="connsiteX2" fmla="*/ 0 w 12436"/>
              <a:gd name="connsiteY2" fmla="*/ 36 h 6184"/>
              <a:gd name="connsiteX3" fmla="*/ 1739 w 12436"/>
              <a:gd name="connsiteY3" fmla="*/ 6184 h 6184"/>
              <a:gd name="connsiteX0" fmla="*/ 1398 w 6233"/>
              <a:gd name="connsiteY0" fmla="*/ 12372 h 12372"/>
              <a:gd name="connsiteX1" fmla="*/ 6233 w 6233"/>
              <a:gd name="connsiteY1" fmla="*/ 2772 h 12372"/>
              <a:gd name="connsiteX2" fmla="*/ 0 w 6233"/>
              <a:gd name="connsiteY2" fmla="*/ 2430 h 12372"/>
              <a:gd name="connsiteX3" fmla="*/ 1398 w 6233"/>
              <a:gd name="connsiteY3" fmla="*/ 12372 h 12372"/>
              <a:gd name="connsiteX0" fmla="*/ 2244 w 10001"/>
              <a:gd name="connsiteY0" fmla="*/ 10284 h 10284"/>
              <a:gd name="connsiteX1" fmla="*/ 10001 w 10001"/>
              <a:gd name="connsiteY1" fmla="*/ 2525 h 10284"/>
              <a:gd name="connsiteX2" fmla="*/ 1 w 10001"/>
              <a:gd name="connsiteY2" fmla="*/ 2248 h 10284"/>
              <a:gd name="connsiteX3" fmla="*/ 2244 w 10001"/>
              <a:gd name="connsiteY3" fmla="*/ 10284 h 10284"/>
              <a:gd name="connsiteX0" fmla="*/ 2244 w 10001"/>
              <a:gd name="connsiteY0" fmla="*/ 8759 h 8759"/>
              <a:gd name="connsiteX1" fmla="*/ 10001 w 10001"/>
              <a:gd name="connsiteY1" fmla="*/ 1000 h 8759"/>
              <a:gd name="connsiteX2" fmla="*/ 1 w 10001"/>
              <a:gd name="connsiteY2" fmla="*/ 723 h 8759"/>
              <a:gd name="connsiteX3" fmla="*/ 2244 w 10001"/>
              <a:gd name="connsiteY3" fmla="*/ 8759 h 8759"/>
              <a:gd name="connsiteX0" fmla="*/ 2244 w 10000"/>
              <a:gd name="connsiteY0" fmla="*/ 10643 h 10643"/>
              <a:gd name="connsiteX1" fmla="*/ 10000 w 10000"/>
              <a:gd name="connsiteY1" fmla="*/ 1785 h 10643"/>
              <a:gd name="connsiteX2" fmla="*/ 1 w 10000"/>
              <a:gd name="connsiteY2" fmla="*/ 1468 h 10643"/>
              <a:gd name="connsiteX3" fmla="*/ 2244 w 10000"/>
              <a:gd name="connsiteY3" fmla="*/ 10643 h 10643"/>
              <a:gd name="connsiteX0" fmla="*/ 2244 w 10000"/>
              <a:gd name="connsiteY0" fmla="*/ 11013 h 11013"/>
              <a:gd name="connsiteX1" fmla="*/ 10000 w 10000"/>
              <a:gd name="connsiteY1" fmla="*/ 2155 h 11013"/>
              <a:gd name="connsiteX2" fmla="*/ 1 w 10000"/>
              <a:gd name="connsiteY2" fmla="*/ 1838 h 11013"/>
              <a:gd name="connsiteX3" fmla="*/ 2244 w 10000"/>
              <a:gd name="connsiteY3" fmla="*/ 11013 h 11013"/>
              <a:gd name="connsiteX0" fmla="*/ 8225 w 10000"/>
              <a:gd name="connsiteY0" fmla="*/ 6117 h 6117"/>
              <a:gd name="connsiteX1" fmla="*/ 10000 w 10000"/>
              <a:gd name="connsiteY1" fmla="*/ 2155 h 6117"/>
              <a:gd name="connsiteX2" fmla="*/ 1 w 10000"/>
              <a:gd name="connsiteY2" fmla="*/ 1838 h 6117"/>
              <a:gd name="connsiteX3" fmla="*/ 8225 w 10000"/>
              <a:gd name="connsiteY3" fmla="*/ 6117 h 6117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2 w 9999"/>
              <a:gd name="connsiteY0" fmla="*/ 11392 h 11392"/>
              <a:gd name="connsiteX1" fmla="*/ 9999 w 9999"/>
              <a:gd name="connsiteY1" fmla="*/ 3523 h 11392"/>
              <a:gd name="connsiteX2" fmla="*/ 0 w 9999"/>
              <a:gd name="connsiteY2" fmla="*/ 3005 h 11392"/>
              <a:gd name="connsiteX3" fmla="*/ 5032 w 9999"/>
              <a:gd name="connsiteY3" fmla="*/ 11392 h 11392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155"/>
              <a:gd name="connsiteY0" fmla="*/ 9869 h 9869"/>
              <a:gd name="connsiteX1" fmla="*/ 10155 w 10155"/>
              <a:gd name="connsiteY1" fmla="*/ 3267 h 9869"/>
              <a:gd name="connsiteX2" fmla="*/ 0 w 10155"/>
              <a:gd name="connsiteY2" fmla="*/ 2507 h 9869"/>
              <a:gd name="connsiteX3" fmla="*/ 5033 w 10155"/>
              <a:gd name="connsiteY3" fmla="*/ 9869 h 9869"/>
              <a:gd name="connsiteX0" fmla="*/ 8921 w 10000"/>
              <a:gd name="connsiteY0" fmla="*/ 11193 h 11193"/>
              <a:gd name="connsiteX1" fmla="*/ 10000 w 10000"/>
              <a:gd name="connsiteY1" fmla="*/ 3310 h 11193"/>
              <a:gd name="connsiteX2" fmla="*/ 0 w 10000"/>
              <a:gd name="connsiteY2" fmla="*/ 2540 h 11193"/>
              <a:gd name="connsiteX3" fmla="*/ 8921 w 10000"/>
              <a:gd name="connsiteY3" fmla="*/ 11193 h 11193"/>
              <a:gd name="connsiteX0" fmla="*/ 8921 w 15948"/>
              <a:gd name="connsiteY0" fmla="*/ 10278 h 10278"/>
              <a:gd name="connsiteX1" fmla="*/ 15948 w 15948"/>
              <a:gd name="connsiteY1" fmla="*/ 5462 h 10278"/>
              <a:gd name="connsiteX2" fmla="*/ 0 w 15948"/>
              <a:gd name="connsiteY2" fmla="*/ 1625 h 10278"/>
              <a:gd name="connsiteX3" fmla="*/ 8921 w 15948"/>
              <a:gd name="connsiteY3" fmla="*/ 10278 h 10278"/>
              <a:gd name="connsiteX0" fmla="*/ 8921 w 15948"/>
              <a:gd name="connsiteY0" fmla="*/ 10278 h 10278"/>
              <a:gd name="connsiteX1" fmla="*/ 15948 w 15948"/>
              <a:gd name="connsiteY1" fmla="*/ 5462 h 10278"/>
              <a:gd name="connsiteX2" fmla="*/ 0 w 15948"/>
              <a:gd name="connsiteY2" fmla="*/ 1625 h 10278"/>
              <a:gd name="connsiteX3" fmla="*/ 8921 w 15948"/>
              <a:gd name="connsiteY3" fmla="*/ 10278 h 10278"/>
              <a:gd name="connsiteX0" fmla="*/ 9022 w 16049"/>
              <a:gd name="connsiteY0" fmla="*/ 10413 h 10413"/>
              <a:gd name="connsiteX1" fmla="*/ 16049 w 16049"/>
              <a:gd name="connsiteY1" fmla="*/ 5597 h 10413"/>
              <a:gd name="connsiteX2" fmla="*/ 0 w 16049"/>
              <a:gd name="connsiteY2" fmla="*/ 1590 h 10413"/>
              <a:gd name="connsiteX3" fmla="*/ 9022 w 16049"/>
              <a:gd name="connsiteY3" fmla="*/ 10413 h 10413"/>
              <a:gd name="connsiteX0" fmla="*/ 9022 w 16049"/>
              <a:gd name="connsiteY0" fmla="*/ 11837 h 11837"/>
              <a:gd name="connsiteX1" fmla="*/ 16049 w 16049"/>
              <a:gd name="connsiteY1" fmla="*/ 7021 h 11837"/>
              <a:gd name="connsiteX2" fmla="*/ 0 w 16049"/>
              <a:gd name="connsiteY2" fmla="*/ 3014 h 11837"/>
              <a:gd name="connsiteX3" fmla="*/ 9022 w 16049"/>
              <a:gd name="connsiteY3" fmla="*/ 11837 h 11837"/>
              <a:gd name="connsiteX0" fmla="*/ 9022 w 16049"/>
              <a:gd name="connsiteY0" fmla="*/ 12080 h 12080"/>
              <a:gd name="connsiteX1" fmla="*/ 16049 w 16049"/>
              <a:gd name="connsiteY1" fmla="*/ 7264 h 12080"/>
              <a:gd name="connsiteX2" fmla="*/ 0 w 16049"/>
              <a:gd name="connsiteY2" fmla="*/ 3257 h 12080"/>
              <a:gd name="connsiteX3" fmla="*/ 9022 w 16049"/>
              <a:gd name="connsiteY3" fmla="*/ 12080 h 12080"/>
              <a:gd name="connsiteX0" fmla="*/ 9022 w 16889"/>
              <a:gd name="connsiteY0" fmla="*/ 11602 h 11602"/>
              <a:gd name="connsiteX1" fmla="*/ 16889 w 16889"/>
              <a:gd name="connsiteY1" fmla="*/ 9001 h 11602"/>
              <a:gd name="connsiteX2" fmla="*/ 0 w 16889"/>
              <a:gd name="connsiteY2" fmla="*/ 2779 h 11602"/>
              <a:gd name="connsiteX3" fmla="*/ 9022 w 16889"/>
              <a:gd name="connsiteY3" fmla="*/ 11602 h 11602"/>
              <a:gd name="connsiteX0" fmla="*/ 9560 w 16889"/>
              <a:gd name="connsiteY0" fmla="*/ 13988 h 13988"/>
              <a:gd name="connsiteX1" fmla="*/ 16889 w 16889"/>
              <a:gd name="connsiteY1" fmla="*/ 9001 h 13988"/>
              <a:gd name="connsiteX2" fmla="*/ 0 w 16889"/>
              <a:gd name="connsiteY2" fmla="*/ 2779 h 13988"/>
              <a:gd name="connsiteX3" fmla="*/ 9560 w 16889"/>
              <a:gd name="connsiteY3" fmla="*/ 13988 h 13988"/>
              <a:gd name="connsiteX0" fmla="*/ 9560 w 17427"/>
              <a:gd name="connsiteY0" fmla="*/ 13988 h 13988"/>
              <a:gd name="connsiteX1" fmla="*/ 17427 w 17427"/>
              <a:gd name="connsiteY1" fmla="*/ 9001 h 13988"/>
              <a:gd name="connsiteX2" fmla="*/ 0 w 17427"/>
              <a:gd name="connsiteY2" fmla="*/ 2779 h 13988"/>
              <a:gd name="connsiteX3" fmla="*/ 9560 w 17427"/>
              <a:gd name="connsiteY3" fmla="*/ 13988 h 13988"/>
              <a:gd name="connsiteX0" fmla="*/ 9560 w 17427"/>
              <a:gd name="connsiteY0" fmla="*/ 14260 h 14260"/>
              <a:gd name="connsiteX1" fmla="*/ 17427 w 17427"/>
              <a:gd name="connsiteY1" fmla="*/ 9273 h 14260"/>
              <a:gd name="connsiteX2" fmla="*/ 0 w 17427"/>
              <a:gd name="connsiteY2" fmla="*/ 3051 h 14260"/>
              <a:gd name="connsiteX3" fmla="*/ 9560 w 17427"/>
              <a:gd name="connsiteY3" fmla="*/ 14260 h 14260"/>
              <a:gd name="connsiteX0" fmla="*/ 9560 w 17427"/>
              <a:gd name="connsiteY0" fmla="*/ 15164 h 15164"/>
              <a:gd name="connsiteX1" fmla="*/ 17427 w 17427"/>
              <a:gd name="connsiteY1" fmla="*/ 10177 h 15164"/>
              <a:gd name="connsiteX2" fmla="*/ 0 w 17427"/>
              <a:gd name="connsiteY2" fmla="*/ 3955 h 15164"/>
              <a:gd name="connsiteX3" fmla="*/ 9560 w 17427"/>
              <a:gd name="connsiteY3" fmla="*/ 15164 h 1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27" h="15164">
                <a:moveTo>
                  <a:pt x="9560" y="15164"/>
                </a:moveTo>
                <a:cubicBezTo>
                  <a:pt x="11979" y="12476"/>
                  <a:pt x="15918" y="11427"/>
                  <a:pt x="17427" y="10177"/>
                </a:cubicBezTo>
                <a:cubicBezTo>
                  <a:pt x="14981" y="3702"/>
                  <a:pt x="4884" y="-5282"/>
                  <a:pt x="0" y="3955"/>
                </a:cubicBezTo>
                <a:cubicBezTo>
                  <a:pt x="2595" y="5197"/>
                  <a:pt x="9407" y="13614"/>
                  <a:pt x="9560" y="1516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endParaRPr kumimoji="0" lang="zh-TW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35" name="手繪多邊形 34"/>
          <p:cNvSpPr/>
          <p:nvPr/>
        </p:nvSpPr>
        <p:spPr>
          <a:xfrm>
            <a:off x="-10996" y="5318752"/>
            <a:ext cx="4799625" cy="1548981"/>
          </a:xfrm>
          <a:custGeom>
            <a:avLst/>
            <a:gdLst>
              <a:gd name="connsiteX0" fmla="*/ 238164 w 4799625"/>
              <a:gd name="connsiteY0" fmla="*/ 977 h 1548981"/>
              <a:gd name="connsiteX1" fmla="*/ 4799625 w 4799625"/>
              <a:gd name="connsiteY1" fmla="*/ 894321 h 1548981"/>
              <a:gd name="connsiteX2" fmla="*/ 2666651 w 4799625"/>
              <a:gd name="connsiteY2" fmla="*/ 1424464 h 1548981"/>
              <a:gd name="connsiteX3" fmla="*/ 2403068 w 4799625"/>
              <a:gd name="connsiteY3" fmla="*/ 1548981 h 1548981"/>
              <a:gd name="connsiteX4" fmla="*/ 0 w 4799625"/>
              <a:gd name="connsiteY4" fmla="*/ 1548981 h 1548981"/>
              <a:gd name="connsiteX5" fmla="*/ 0 w 4799625"/>
              <a:gd name="connsiteY5" fmla="*/ 10991 h 1548981"/>
              <a:gd name="connsiteX6" fmla="*/ 97462 w 4799625"/>
              <a:gd name="connsiteY6" fmla="*/ 5213 h 1548981"/>
              <a:gd name="connsiteX7" fmla="*/ 238164 w 4799625"/>
              <a:gd name="connsiteY7" fmla="*/ 977 h 154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9625" h="1548981">
                <a:moveTo>
                  <a:pt x="238164" y="977"/>
                </a:moveTo>
                <a:cubicBezTo>
                  <a:pt x="1600844" y="-22805"/>
                  <a:pt x="4306110" y="390350"/>
                  <a:pt x="4799625" y="894321"/>
                </a:cubicBezTo>
                <a:cubicBezTo>
                  <a:pt x="4629055" y="822137"/>
                  <a:pt x="3489081" y="1079087"/>
                  <a:pt x="2666651" y="1424464"/>
                </a:cubicBezTo>
                <a:lnTo>
                  <a:pt x="2403068" y="1548981"/>
                </a:lnTo>
                <a:lnTo>
                  <a:pt x="0" y="1548981"/>
                </a:lnTo>
                <a:lnTo>
                  <a:pt x="0" y="10991"/>
                </a:lnTo>
                <a:lnTo>
                  <a:pt x="97462" y="5213"/>
                </a:lnTo>
                <a:cubicBezTo>
                  <a:pt x="142543" y="3233"/>
                  <a:pt x="189497" y="1827"/>
                  <a:pt x="238164" y="977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ctr"/>
          </a:blip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endParaRPr kumimoji="0" lang="zh-TW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36" name="手繪多邊形 35"/>
          <p:cNvSpPr/>
          <p:nvPr/>
        </p:nvSpPr>
        <p:spPr>
          <a:xfrm>
            <a:off x="-10997" y="6002003"/>
            <a:ext cx="5219925" cy="865730"/>
          </a:xfrm>
          <a:custGeom>
            <a:avLst/>
            <a:gdLst>
              <a:gd name="connsiteX0" fmla="*/ 3789102 w 5219925"/>
              <a:gd name="connsiteY0" fmla="*/ 158 h 865730"/>
              <a:gd name="connsiteX1" fmla="*/ 5219925 w 5219925"/>
              <a:gd name="connsiteY1" fmla="*/ 86096 h 865730"/>
              <a:gd name="connsiteX2" fmla="*/ 2113082 w 5219925"/>
              <a:gd name="connsiteY2" fmla="*/ 854650 h 865730"/>
              <a:gd name="connsiteX3" fmla="*/ 2079317 w 5219925"/>
              <a:gd name="connsiteY3" fmla="*/ 865730 h 865730"/>
              <a:gd name="connsiteX4" fmla="*/ 0 w 5219925"/>
              <a:gd name="connsiteY4" fmla="*/ 865730 h 865730"/>
              <a:gd name="connsiteX5" fmla="*/ 0 w 5219925"/>
              <a:gd name="connsiteY5" fmla="*/ 419996 h 865730"/>
              <a:gd name="connsiteX6" fmla="*/ 102049 w 5219925"/>
              <a:gd name="connsiteY6" fmla="*/ 395590 h 865730"/>
              <a:gd name="connsiteX7" fmla="*/ 3789102 w 5219925"/>
              <a:gd name="connsiteY7" fmla="*/ 158 h 86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19925" h="865730">
                <a:moveTo>
                  <a:pt x="3789102" y="158"/>
                </a:moveTo>
                <a:cubicBezTo>
                  <a:pt x="4301489" y="-2262"/>
                  <a:pt x="4792852" y="22837"/>
                  <a:pt x="5219925" y="86096"/>
                </a:cubicBezTo>
                <a:cubicBezTo>
                  <a:pt x="4181461" y="186674"/>
                  <a:pt x="2698071" y="663036"/>
                  <a:pt x="2113082" y="854650"/>
                </a:cubicBezTo>
                <a:lnTo>
                  <a:pt x="2079317" y="865730"/>
                </a:lnTo>
                <a:lnTo>
                  <a:pt x="0" y="865730"/>
                </a:lnTo>
                <a:lnTo>
                  <a:pt x="0" y="419996"/>
                </a:lnTo>
                <a:lnTo>
                  <a:pt x="102049" y="395590"/>
                </a:lnTo>
                <a:cubicBezTo>
                  <a:pt x="954201" y="202479"/>
                  <a:pt x="2444085" y="6509"/>
                  <a:pt x="3789102" y="15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endParaRPr kumimoji="0" lang="zh-TW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11" name="手繪多邊形 10"/>
          <p:cNvSpPr/>
          <p:nvPr/>
        </p:nvSpPr>
        <p:spPr>
          <a:xfrm>
            <a:off x="8797690" y="5646875"/>
            <a:ext cx="3121584" cy="689492"/>
          </a:xfrm>
          <a:custGeom>
            <a:avLst/>
            <a:gdLst>
              <a:gd name="connsiteX0" fmla="*/ 19050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5" fmla="*/ 19050 w 9124950"/>
              <a:gd name="connsiteY5" fmla="*/ 180975 h 238125"/>
              <a:gd name="connsiteX0" fmla="*/ 85725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0" fmla="*/ 0 w 9124950"/>
              <a:gd name="connsiteY0" fmla="*/ 133350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0" fmla="*/ 36407 w 9161357"/>
              <a:gd name="connsiteY0" fmla="*/ 133350 h 449173"/>
              <a:gd name="connsiteX1" fmla="*/ 9161357 w 9161357"/>
              <a:gd name="connsiteY1" fmla="*/ 238125 h 449173"/>
              <a:gd name="connsiteX2" fmla="*/ 4475057 w 9161357"/>
              <a:gd name="connsiteY2" fmla="*/ 0 h 449173"/>
              <a:gd name="connsiteX3" fmla="*/ 36407 w 9161357"/>
              <a:gd name="connsiteY3" fmla="*/ 133350 h 449173"/>
              <a:gd name="connsiteX0" fmla="*/ 25473 w 9150645"/>
              <a:gd name="connsiteY0" fmla="*/ 627976 h 1050014"/>
              <a:gd name="connsiteX1" fmla="*/ 9150423 w 9150645"/>
              <a:gd name="connsiteY1" fmla="*/ 732751 h 1050014"/>
              <a:gd name="connsiteX2" fmla="*/ 4464123 w 9150645"/>
              <a:gd name="connsiteY2" fmla="*/ 494626 h 1050014"/>
              <a:gd name="connsiteX3" fmla="*/ 25473 w 9150645"/>
              <a:gd name="connsiteY3" fmla="*/ 627976 h 1050014"/>
              <a:gd name="connsiteX0" fmla="*/ 25525 w 9150557"/>
              <a:gd name="connsiteY0" fmla="*/ 133350 h 556394"/>
              <a:gd name="connsiteX1" fmla="*/ 9150475 w 9150557"/>
              <a:gd name="connsiteY1" fmla="*/ 238125 h 556394"/>
              <a:gd name="connsiteX2" fmla="*/ 4464175 w 9150557"/>
              <a:gd name="connsiteY2" fmla="*/ 0 h 556394"/>
              <a:gd name="connsiteX3" fmla="*/ 25525 w 9150557"/>
              <a:gd name="connsiteY3" fmla="*/ 133350 h 556394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0 w 9115425"/>
              <a:gd name="connsiteY0" fmla="*/ 247650 h 247650"/>
              <a:gd name="connsiteX1" fmla="*/ 9115425 w 9115425"/>
              <a:gd name="connsiteY1" fmla="*/ 238125 h 247650"/>
              <a:gd name="connsiteX2" fmla="*/ 4429125 w 9115425"/>
              <a:gd name="connsiteY2" fmla="*/ 0 h 247650"/>
              <a:gd name="connsiteX3" fmla="*/ 0 w 9115425"/>
              <a:gd name="connsiteY3" fmla="*/ 247650 h 247650"/>
              <a:gd name="connsiteX0" fmla="*/ 0 w 9115425"/>
              <a:gd name="connsiteY0" fmla="*/ 9525 h 9525"/>
              <a:gd name="connsiteX1" fmla="*/ 9115425 w 9115425"/>
              <a:gd name="connsiteY1" fmla="*/ 0 h 9525"/>
              <a:gd name="connsiteX2" fmla="*/ 0 w 9115425"/>
              <a:gd name="connsiteY2" fmla="*/ 9525 h 9525"/>
              <a:gd name="connsiteX0" fmla="*/ 0 w 10000"/>
              <a:gd name="connsiteY0" fmla="*/ 292235 h 292235"/>
              <a:gd name="connsiteX1" fmla="*/ 10000 w 10000"/>
              <a:gd name="connsiteY1" fmla="*/ 282235 h 292235"/>
              <a:gd name="connsiteX2" fmla="*/ 0 w 10000"/>
              <a:gd name="connsiteY2" fmla="*/ 292235 h 292235"/>
              <a:gd name="connsiteX0" fmla="*/ 0 w 10001"/>
              <a:gd name="connsiteY0" fmla="*/ 294051 h 327478"/>
              <a:gd name="connsiteX1" fmla="*/ 10000 w 10001"/>
              <a:gd name="connsiteY1" fmla="*/ 284051 h 327478"/>
              <a:gd name="connsiteX2" fmla="*/ 0 w 10001"/>
              <a:gd name="connsiteY2" fmla="*/ 294051 h 327478"/>
              <a:gd name="connsiteX0" fmla="*/ 0 w 10006"/>
              <a:gd name="connsiteY0" fmla="*/ 423180 h 456620"/>
              <a:gd name="connsiteX1" fmla="*/ 10000 w 10006"/>
              <a:gd name="connsiteY1" fmla="*/ 413180 h 456620"/>
              <a:gd name="connsiteX2" fmla="*/ 0 w 10006"/>
              <a:gd name="connsiteY2" fmla="*/ 423180 h 456620"/>
              <a:gd name="connsiteX0" fmla="*/ 0 w 10000"/>
              <a:gd name="connsiteY0" fmla="*/ 423180 h 423180"/>
              <a:gd name="connsiteX1" fmla="*/ 10000 w 10000"/>
              <a:gd name="connsiteY1" fmla="*/ 413180 h 423180"/>
              <a:gd name="connsiteX2" fmla="*/ 0 w 10000"/>
              <a:gd name="connsiteY2" fmla="*/ 423180 h 423180"/>
              <a:gd name="connsiteX0" fmla="*/ 0 w 10073"/>
              <a:gd name="connsiteY0" fmla="*/ 389913 h 459913"/>
              <a:gd name="connsiteX1" fmla="*/ 10073 w 10073"/>
              <a:gd name="connsiteY1" fmla="*/ 459913 h 459913"/>
              <a:gd name="connsiteX2" fmla="*/ 0 w 10073"/>
              <a:gd name="connsiteY2" fmla="*/ 389913 h 459913"/>
              <a:gd name="connsiteX0" fmla="*/ 0 w 10104"/>
              <a:gd name="connsiteY0" fmla="*/ 423180 h 423180"/>
              <a:gd name="connsiteX1" fmla="*/ 10104 w 10104"/>
              <a:gd name="connsiteY1" fmla="*/ 413180 h 423180"/>
              <a:gd name="connsiteX2" fmla="*/ 0 w 10104"/>
              <a:gd name="connsiteY2" fmla="*/ 423180 h 423180"/>
              <a:gd name="connsiteX0" fmla="*/ 1039 w 11143"/>
              <a:gd name="connsiteY0" fmla="*/ 110027 h 110027"/>
              <a:gd name="connsiteX1" fmla="*/ 11143 w 11143"/>
              <a:gd name="connsiteY1" fmla="*/ 100027 h 110027"/>
              <a:gd name="connsiteX2" fmla="*/ 1467 w 11143"/>
              <a:gd name="connsiteY2" fmla="*/ 25 h 110027"/>
              <a:gd name="connsiteX3" fmla="*/ 1039 w 11143"/>
              <a:gd name="connsiteY3" fmla="*/ 110027 h 110027"/>
              <a:gd name="connsiteX0" fmla="*/ 1032 w 11136"/>
              <a:gd name="connsiteY0" fmla="*/ 840002 h 840002"/>
              <a:gd name="connsiteX1" fmla="*/ 11136 w 11136"/>
              <a:gd name="connsiteY1" fmla="*/ 830002 h 840002"/>
              <a:gd name="connsiteX2" fmla="*/ 1481 w 11136"/>
              <a:gd name="connsiteY2" fmla="*/ 2 h 840002"/>
              <a:gd name="connsiteX3" fmla="*/ 1032 w 11136"/>
              <a:gd name="connsiteY3" fmla="*/ 840002 h 840002"/>
              <a:gd name="connsiteX0" fmla="*/ 1032 w 12217"/>
              <a:gd name="connsiteY0" fmla="*/ 840078 h 861516"/>
              <a:gd name="connsiteX1" fmla="*/ 11136 w 12217"/>
              <a:gd name="connsiteY1" fmla="*/ 830078 h 861516"/>
              <a:gd name="connsiteX2" fmla="*/ 10844 w 12217"/>
              <a:gd name="connsiteY2" fmla="*/ 790076 h 861516"/>
              <a:gd name="connsiteX3" fmla="*/ 1481 w 12217"/>
              <a:gd name="connsiteY3" fmla="*/ 78 h 861516"/>
              <a:gd name="connsiteX4" fmla="*/ 1032 w 12217"/>
              <a:gd name="connsiteY4" fmla="*/ 840078 h 861516"/>
              <a:gd name="connsiteX0" fmla="*/ 1032 w 12337"/>
              <a:gd name="connsiteY0" fmla="*/ 840592 h 840592"/>
              <a:gd name="connsiteX1" fmla="*/ 11136 w 12337"/>
              <a:gd name="connsiteY1" fmla="*/ 830592 h 840592"/>
              <a:gd name="connsiteX2" fmla="*/ 11105 w 12337"/>
              <a:gd name="connsiteY2" fmla="*/ 210591 h 840592"/>
              <a:gd name="connsiteX3" fmla="*/ 1481 w 12337"/>
              <a:gd name="connsiteY3" fmla="*/ 592 h 840592"/>
              <a:gd name="connsiteX4" fmla="*/ 1032 w 12337"/>
              <a:gd name="connsiteY4" fmla="*/ 840592 h 840592"/>
              <a:gd name="connsiteX0" fmla="*/ 1032 w 11136"/>
              <a:gd name="connsiteY0" fmla="*/ 840592 h 840592"/>
              <a:gd name="connsiteX1" fmla="*/ 11136 w 11136"/>
              <a:gd name="connsiteY1" fmla="*/ 830592 h 840592"/>
              <a:gd name="connsiteX2" fmla="*/ 11105 w 11136"/>
              <a:gd name="connsiteY2" fmla="*/ 210591 h 840592"/>
              <a:gd name="connsiteX3" fmla="*/ 1481 w 11136"/>
              <a:gd name="connsiteY3" fmla="*/ 592 h 840592"/>
              <a:gd name="connsiteX4" fmla="*/ 1032 w 11136"/>
              <a:gd name="connsiteY4" fmla="*/ 840592 h 840592"/>
              <a:gd name="connsiteX0" fmla="*/ 1032 w 11136"/>
              <a:gd name="connsiteY0" fmla="*/ 840094 h 840094"/>
              <a:gd name="connsiteX1" fmla="*/ 11136 w 11136"/>
              <a:gd name="connsiteY1" fmla="*/ 830094 h 840094"/>
              <a:gd name="connsiteX2" fmla="*/ 11126 w 11136"/>
              <a:gd name="connsiteY2" fmla="*/ 680091 h 840094"/>
              <a:gd name="connsiteX3" fmla="*/ 1481 w 11136"/>
              <a:gd name="connsiteY3" fmla="*/ 94 h 840094"/>
              <a:gd name="connsiteX4" fmla="*/ 1032 w 11136"/>
              <a:gd name="connsiteY4" fmla="*/ 840094 h 840094"/>
              <a:gd name="connsiteX0" fmla="*/ 0 w 10104"/>
              <a:gd name="connsiteY0" fmla="*/ 840094 h 840094"/>
              <a:gd name="connsiteX1" fmla="*/ 10104 w 10104"/>
              <a:gd name="connsiteY1" fmla="*/ 830094 h 840094"/>
              <a:gd name="connsiteX2" fmla="*/ 10094 w 10104"/>
              <a:gd name="connsiteY2" fmla="*/ 680091 h 840094"/>
              <a:gd name="connsiteX3" fmla="*/ 449 w 10104"/>
              <a:gd name="connsiteY3" fmla="*/ 94 h 840094"/>
              <a:gd name="connsiteX4" fmla="*/ 0 w 10104"/>
              <a:gd name="connsiteY4" fmla="*/ 840094 h 840094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303659 h 303659"/>
              <a:gd name="connsiteX1" fmla="*/ 10104 w 10104"/>
              <a:gd name="connsiteY1" fmla="*/ 293659 h 303659"/>
              <a:gd name="connsiteX2" fmla="*/ 10094 w 10104"/>
              <a:gd name="connsiteY2" fmla="*/ 143656 h 303659"/>
              <a:gd name="connsiteX3" fmla="*/ 31 w 10104"/>
              <a:gd name="connsiteY3" fmla="*/ 143657 h 303659"/>
              <a:gd name="connsiteX4" fmla="*/ 0 w 10104"/>
              <a:gd name="connsiteY4" fmla="*/ 303659 h 303659"/>
              <a:gd name="connsiteX0" fmla="*/ 0 w 10104"/>
              <a:gd name="connsiteY0" fmla="*/ 310235 h 310235"/>
              <a:gd name="connsiteX1" fmla="*/ 10104 w 10104"/>
              <a:gd name="connsiteY1" fmla="*/ 300235 h 310235"/>
              <a:gd name="connsiteX2" fmla="*/ 10094 w 10104"/>
              <a:gd name="connsiteY2" fmla="*/ 150232 h 310235"/>
              <a:gd name="connsiteX3" fmla="*/ 31 w 10104"/>
              <a:gd name="connsiteY3" fmla="*/ 150233 h 310235"/>
              <a:gd name="connsiteX4" fmla="*/ 0 w 10104"/>
              <a:gd name="connsiteY4" fmla="*/ 310235 h 310235"/>
              <a:gd name="connsiteX0" fmla="*/ 0 w 10104"/>
              <a:gd name="connsiteY0" fmla="*/ 904925 h 904925"/>
              <a:gd name="connsiteX1" fmla="*/ 10104 w 10104"/>
              <a:gd name="connsiteY1" fmla="*/ 894925 h 904925"/>
              <a:gd name="connsiteX2" fmla="*/ 10094 w 10104"/>
              <a:gd name="connsiteY2" fmla="*/ 744922 h 904925"/>
              <a:gd name="connsiteX3" fmla="*/ 5 w 10104"/>
              <a:gd name="connsiteY3" fmla="*/ 44926 h 904925"/>
              <a:gd name="connsiteX4" fmla="*/ 0 w 10104"/>
              <a:gd name="connsiteY4" fmla="*/ 904925 h 904925"/>
              <a:gd name="connsiteX0" fmla="*/ 0 w 10104"/>
              <a:gd name="connsiteY0" fmla="*/ 922108 h 922108"/>
              <a:gd name="connsiteX1" fmla="*/ 10104 w 10104"/>
              <a:gd name="connsiteY1" fmla="*/ 912108 h 922108"/>
              <a:gd name="connsiteX2" fmla="*/ 4678 w 10104"/>
              <a:gd name="connsiteY2" fmla="*/ 495440 h 922108"/>
              <a:gd name="connsiteX3" fmla="*/ 5 w 10104"/>
              <a:gd name="connsiteY3" fmla="*/ 62109 h 922108"/>
              <a:gd name="connsiteX4" fmla="*/ 0 w 10104"/>
              <a:gd name="connsiteY4" fmla="*/ 922108 h 922108"/>
              <a:gd name="connsiteX0" fmla="*/ 0 w 7117"/>
              <a:gd name="connsiteY0" fmla="*/ 922108 h 945441"/>
              <a:gd name="connsiteX1" fmla="*/ 7117 w 7117"/>
              <a:gd name="connsiteY1" fmla="*/ 945441 h 945441"/>
              <a:gd name="connsiteX2" fmla="*/ 4678 w 7117"/>
              <a:gd name="connsiteY2" fmla="*/ 495440 h 945441"/>
              <a:gd name="connsiteX3" fmla="*/ 5 w 7117"/>
              <a:gd name="connsiteY3" fmla="*/ 62109 h 945441"/>
              <a:gd name="connsiteX4" fmla="*/ 0 w 7117"/>
              <a:gd name="connsiteY4" fmla="*/ 922108 h 945441"/>
              <a:gd name="connsiteX0" fmla="*/ 0 w 10000"/>
              <a:gd name="connsiteY0" fmla="*/ 11344 h 11591"/>
              <a:gd name="connsiteX1" fmla="*/ 10000 w 10000"/>
              <a:gd name="connsiteY1" fmla="*/ 11591 h 11591"/>
              <a:gd name="connsiteX2" fmla="*/ 6757 w 10000"/>
              <a:gd name="connsiteY2" fmla="*/ 1014 h 11591"/>
              <a:gd name="connsiteX3" fmla="*/ 7 w 10000"/>
              <a:gd name="connsiteY3" fmla="*/ 2248 h 11591"/>
              <a:gd name="connsiteX4" fmla="*/ 0 w 10000"/>
              <a:gd name="connsiteY4" fmla="*/ 11344 h 11591"/>
              <a:gd name="connsiteX0" fmla="*/ 0 w 10000"/>
              <a:gd name="connsiteY0" fmla="*/ 9096 h 9343"/>
              <a:gd name="connsiteX1" fmla="*/ 10000 w 10000"/>
              <a:gd name="connsiteY1" fmla="*/ 9343 h 9343"/>
              <a:gd name="connsiteX2" fmla="*/ 7 w 10000"/>
              <a:gd name="connsiteY2" fmla="*/ 0 h 9343"/>
              <a:gd name="connsiteX3" fmla="*/ 0 w 10000"/>
              <a:gd name="connsiteY3" fmla="*/ 9096 h 9343"/>
              <a:gd name="connsiteX0" fmla="*/ 0 w 10489"/>
              <a:gd name="connsiteY0" fmla="*/ 9736 h 9736"/>
              <a:gd name="connsiteX1" fmla="*/ 10489 w 10489"/>
              <a:gd name="connsiteY1" fmla="*/ 9528 h 9736"/>
              <a:gd name="connsiteX2" fmla="*/ 7 w 10489"/>
              <a:gd name="connsiteY2" fmla="*/ 0 h 9736"/>
              <a:gd name="connsiteX3" fmla="*/ 0 w 10489"/>
              <a:gd name="connsiteY3" fmla="*/ 9736 h 9736"/>
              <a:gd name="connsiteX0" fmla="*/ 0 w 10000"/>
              <a:gd name="connsiteY0" fmla="*/ 12587 h 12587"/>
              <a:gd name="connsiteX1" fmla="*/ 10000 w 10000"/>
              <a:gd name="connsiteY1" fmla="*/ 12373 h 12587"/>
              <a:gd name="connsiteX2" fmla="*/ 7 w 10000"/>
              <a:gd name="connsiteY2" fmla="*/ 2587 h 12587"/>
              <a:gd name="connsiteX3" fmla="*/ 0 w 10000"/>
              <a:gd name="connsiteY3" fmla="*/ 12587 h 12587"/>
              <a:gd name="connsiteX0" fmla="*/ 0 w 10000"/>
              <a:gd name="connsiteY0" fmla="*/ 12678 h 12678"/>
              <a:gd name="connsiteX1" fmla="*/ 10000 w 10000"/>
              <a:gd name="connsiteY1" fmla="*/ 12464 h 12678"/>
              <a:gd name="connsiteX2" fmla="*/ 7 w 10000"/>
              <a:gd name="connsiteY2" fmla="*/ 2678 h 12678"/>
              <a:gd name="connsiteX3" fmla="*/ 0 w 10000"/>
              <a:gd name="connsiteY3" fmla="*/ 12678 h 12678"/>
              <a:gd name="connsiteX0" fmla="*/ 0 w 10000"/>
              <a:gd name="connsiteY0" fmla="*/ 12793 h 12793"/>
              <a:gd name="connsiteX1" fmla="*/ 10000 w 10000"/>
              <a:gd name="connsiteY1" fmla="*/ 12579 h 12793"/>
              <a:gd name="connsiteX2" fmla="*/ 7 w 10000"/>
              <a:gd name="connsiteY2" fmla="*/ 2793 h 12793"/>
              <a:gd name="connsiteX3" fmla="*/ 0 w 10000"/>
              <a:gd name="connsiteY3" fmla="*/ 12793 h 12793"/>
              <a:gd name="connsiteX0" fmla="*/ 0 w 10000"/>
              <a:gd name="connsiteY0" fmla="*/ 16006 h 16006"/>
              <a:gd name="connsiteX1" fmla="*/ 10000 w 10000"/>
              <a:gd name="connsiteY1" fmla="*/ 15792 h 16006"/>
              <a:gd name="connsiteX2" fmla="*/ 19 w 10000"/>
              <a:gd name="connsiteY2" fmla="*/ 2421 h 16006"/>
              <a:gd name="connsiteX3" fmla="*/ 0 w 10000"/>
              <a:gd name="connsiteY3" fmla="*/ 16006 h 16006"/>
              <a:gd name="connsiteX0" fmla="*/ 0 w 3596"/>
              <a:gd name="connsiteY0" fmla="*/ 16215 h 16215"/>
              <a:gd name="connsiteX1" fmla="*/ 3596 w 3596"/>
              <a:gd name="connsiteY1" fmla="*/ 13869 h 16215"/>
              <a:gd name="connsiteX2" fmla="*/ 19 w 3596"/>
              <a:gd name="connsiteY2" fmla="*/ 2630 h 16215"/>
              <a:gd name="connsiteX3" fmla="*/ 0 w 3596"/>
              <a:gd name="connsiteY3" fmla="*/ 16215 h 16215"/>
              <a:gd name="connsiteX0" fmla="*/ 0 w 13503"/>
              <a:gd name="connsiteY0" fmla="*/ 9889 h 9889"/>
              <a:gd name="connsiteX1" fmla="*/ 13503 w 13503"/>
              <a:gd name="connsiteY1" fmla="*/ 9577 h 9889"/>
              <a:gd name="connsiteX2" fmla="*/ 53 w 13503"/>
              <a:gd name="connsiteY2" fmla="*/ 1511 h 9889"/>
              <a:gd name="connsiteX3" fmla="*/ 0 w 13503"/>
              <a:gd name="connsiteY3" fmla="*/ 9889 h 9889"/>
              <a:gd name="connsiteX0" fmla="*/ 0 w 10000"/>
              <a:gd name="connsiteY0" fmla="*/ 8472 h 8472"/>
              <a:gd name="connsiteX1" fmla="*/ 10000 w 10000"/>
              <a:gd name="connsiteY1" fmla="*/ 8156 h 8472"/>
              <a:gd name="connsiteX2" fmla="*/ 39 w 10000"/>
              <a:gd name="connsiteY2" fmla="*/ 0 h 8472"/>
              <a:gd name="connsiteX3" fmla="*/ 0 w 10000"/>
              <a:gd name="connsiteY3" fmla="*/ 8472 h 8472"/>
              <a:gd name="connsiteX0" fmla="*/ 0 w 10000"/>
              <a:gd name="connsiteY0" fmla="*/ 10013 h 10013"/>
              <a:gd name="connsiteX1" fmla="*/ 10000 w 10000"/>
              <a:gd name="connsiteY1" fmla="*/ 9640 h 10013"/>
              <a:gd name="connsiteX2" fmla="*/ 39 w 10000"/>
              <a:gd name="connsiteY2" fmla="*/ 13 h 10013"/>
              <a:gd name="connsiteX3" fmla="*/ 0 w 10000"/>
              <a:gd name="connsiteY3" fmla="*/ 10013 h 10013"/>
              <a:gd name="connsiteX0" fmla="*/ 0 w 10697"/>
              <a:gd name="connsiteY0" fmla="*/ 10013 h 10013"/>
              <a:gd name="connsiteX1" fmla="*/ 10697 w 10697"/>
              <a:gd name="connsiteY1" fmla="*/ 9925 h 10013"/>
              <a:gd name="connsiteX2" fmla="*/ 39 w 10697"/>
              <a:gd name="connsiteY2" fmla="*/ 13 h 10013"/>
              <a:gd name="connsiteX3" fmla="*/ 0 w 10697"/>
              <a:gd name="connsiteY3" fmla="*/ 10013 h 10013"/>
              <a:gd name="connsiteX0" fmla="*/ 0 w 10697"/>
              <a:gd name="connsiteY0" fmla="*/ 10016 h 10016"/>
              <a:gd name="connsiteX1" fmla="*/ 10697 w 10697"/>
              <a:gd name="connsiteY1" fmla="*/ 9928 h 10016"/>
              <a:gd name="connsiteX2" fmla="*/ 39 w 10697"/>
              <a:gd name="connsiteY2" fmla="*/ 16 h 10016"/>
              <a:gd name="connsiteX3" fmla="*/ 0 w 10697"/>
              <a:gd name="connsiteY3" fmla="*/ 10016 h 10016"/>
              <a:gd name="connsiteX0" fmla="*/ 1739 w 12436"/>
              <a:gd name="connsiteY0" fmla="*/ 6184 h 6184"/>
              <a:gd name="connsiteX1" fmla="*/ 12436 w 12436"/>
              <a:gd name="connsiteY1" fmla="*/ 6096 h 6184"/>
              <a:gd name="connsiteX2" fmla="*/ 0 w 12436"/>
              <a:gd name="connsiteY2" fmla="*/ 36 h 6184"/>
              <a:gd name="connsiteX3" fmla="*/ 1739 w 12436"/>
              <a:gd name="connsiteY3" fmla="*/ 6184 h 6184"/>
              <a:gd name="connsiteX0" fmla="*/ 1398 w 6233"/>
              <a:gd name="connsiteY0" fmla="*/ 12372 h 12372"/>
              <a:gd name="connsiteX1" fmla="*/ 6233 w 6233"/>
              <a:gd name="connsiteY1" fmla="*/ 2772 h 12372"/>
              <a:gd name="connsiteX2" fmla="*/ 0 w 6233"/>
              <a:gd name="connsiteY2" fmla="*/ 2430 h 12372"/>
              <a:gd name="connsiteX3" fmla="*/ 1398 w 6233"/>
              <a:gd name="connsiteY3" fmla="*/ 12372 h 12372"/>
              <a:gd name="connsiteX0" fmla="*/ 2244 w 10001"/>
              <a:gd name="connsiteY0" fmla="*/ 10284 h 10284"/>
              <a:gd name="connsiteX1" fmla="*/ 10001 w 10001"/>
              <a:gd name="connsiteY1" fmla="*/ 2525 h 10284"/>
              <a:gd name="connsiteX2" fmla="*/ 1 w 10001"/>
              <a:gd name="connsiteY2" fmla="*/ 2248 h 10284"/>
              <a:gd name="connsiteX3" fmla="*/ 2244 w 10001"/>
              <a:gd name="connsiteY3" fmla="*/ 10284 h 10284"/>
              <a:gd name="connsiteX0" fmla="*/ 2244 w 10001"/>
              <a:gd name="connsiteY0" fmla="*/ 8759 h 8759"/>
              <a:gd name="connsiteX1" fmla="*/ 10001 w 10001"/>
              <a:gd name="connsiteY1" fmla="*/ 1000 h 8759"/>
              <a:gd name="connsiteX2" fmla="*/ 1 w 10001"/>
              <a:gd name="connsiteY2" fmla="*/ 723 h 8759"/>
              <a:gd name="connsiteX3" fmla="*/ 2244 w 10001"/>
              <a:gd name="connsiteY3" fmla="*/ 8759 h 8759"/>
              <a:gd name="connsiteX0" fmla="*/ 2244 w 10000"/>
              <a:gd name="connsiteY0" fmla="*/ 10643 h 10643"/>
              <a:gd name="connsiteX1" fmla="*/ 10000 w 10000"/>
              <a:gd name="connsiteY1" fmla="*/ 1785 h 10643"/>
              <a:gd name="connsiteX2" fmla="*/ 1 w 10000"/>
              <a:gd name="connsiteY2" fmla="*/ 1468 h 10643"/>
              <a:gd name="connsiteX3" fmla="*/ 2244 w 10000"/>
              <a:gd name="connsiteY3" fmla="*/ 10643 h 10643"/>
              <a:gd name="connsiteX0" fmla="*/ 2244 w 10000"/>
              <a:gd name="connsiteY0" fmla="*/ 11013 h 11013"/>
              <a:gd name="connsiteX1" fmla="*/ 10000 w 10000"/>
              <a:gd name="connsiteY1" fmla="*/ 2155 h 11013"/>
              <a:gd name="connsiteX2" fmla="*/ 1 w 10000"/>
              <a:gd name="connsiteY2" fmla="*/ 1838 h 11013"/>
              <a:gd name="connsiteX3" fmla="*/ 2244 w 10000"/>
              <a:gd name="connsiteY3" fmla="*/ 11013 h 11013"/>
              <a:gd name="connsiteX0" fmla="*/ 8225 w 10000"/>
              <a:gd name="connsiteY0" fmla="*/ 6117 h 6117"/>
              <a:gd name="connsiteX1" fmla="*/ 10000 w 10000"/>
              <a:gd name="connsiteY1" fmla="*/ 2155 h 6117"/>
              <a:gd name="connsiteX2" fmla="*/ 1 w 10000"/>
              <a:gd name="connsiteY2" fmla="*/ 1838 h 6117"/>
              <a:gd name="connsiteX3" fmla="*/ 8225 w 10000"/>
              <a:gd name="connsiteY3" fmla="*/ 6117 h 6117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2 w 9999"/>
              <a:gd name="connsiteY0" fmla="*/ 11392 h 11392"/>
              <a:gd name="connsiteX1" fmla="*/ 9999 w 9999"/>
              <a:gd name="connsiteY1" fmla="*/ 3523 h 11392"/>
              <a:gd name="connsiteX2" fmla="*/ 0 w 9999"/>
              <a:gd name="connsiteY2" fmla="*/ 3005 h 11392"/>
              <a:gd name="connsiteX3" fmla="*/ 5032 w 9999"/>
              <a:gd name="connsiteY3" fmla="*/ 11392 h 11392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155"/>
              <a:gd name="connsiteY0" fmla="*/ 9869 h 9869"/>
              <a:gd name="connsiteX1" fmla="*/ 10155 w 10155"/>
              <a:gd name="connsiteY1" fmla="*/ 3267 h 9869"/>
              <a:gd name="connsiteX2" fmla="*/ 0 w 10155"/>
              <a:gd name="connsiteY2" fmla="*/ 2507 h 9869"/>
              <a:gd name="connsiteX3" fmla="*/ 5033 w 10155"/>
              <a:gd name="connsiteY3" fmla="*/ 9869 h 9869"/>
              <a:gd name="connsiteX0" fmla="*/ 4956 w 8810"/>
              <a:gd name="connsiteY0" fmla="*/ 10672 h 10672"/>
              <a:gd name="connsiteX1" fmla="*/ 8810 w 8810"/>
              <a:gd name="connsiteY1" fmla="*/ 2589 h 10672"/>
              <a:gd name="connsiteX2" fmla="*/ 0 w 8810"/>
              <a:gd name="connsiteY2" fmla="*/ 3212 h 10672"/>
              <a:gd name="connsiteX3" fmla="*/ 4956 w 8810"/>
              <a:gd name="connsiteY3" fmla="*/ 10672 h 10672"/>
              <a:gd name="connsiteX0" fmla="*/ 5625 w 10000"/>
              <a:gd name="connsiteY0" fmla="*/ 10000 h 10000"/>
              <a:gd name="connsiteX1" fmla="*/ 10000 w 10000"/>
              <a:gd name="connsiteY1" fmla="*/ 2426 h 10000"/>
              <a:gd name="connsiteX2" fmla="*/ 0 w 10000"/>
              <a:gd name="connsiteY2" fmla="*/ 3010 h 10000"/>
              <a:gd name="connsiteX3" fmla="*/ 5625 w 10000"/>
              <a:gd name="connsiteY3" fmla="*/ 10000 h 10000"/>
              <a:gd name="connsiteX0" fmla="*/ 5625 w 10000"/>
              <a:gd name="connsiteY0" fmla="*/ 9247 h 9247"/>
              <a:gd name="connsiteX1" fmla="*/ 10000 w 10000"/>
              <a:gd name="connsiteY1" fmla="*/ 1673 h 9247"/>
              <a:gd name="connsiteX2" fmla="*/ 0 w 10000"/>
              <a:gd name="connsiteY2" fmla="*/ 2257 h 9247"/>
              <a:gd name="connsiteX3" fmla="*/ 5625 w 10000"/>
              <a:gd name="connsiteY3" fmla="*/ 9247 h 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9247">
                <a:moveTo>
                  <a:pt x="5625" y="9247"/>
                </a:moveTo>
                <a:cubicBezTo>
                  <a:pt x="7303" y="5610"/>
                  <a:pt x="7975" y="4149"/>
                  <a:pt x="10000" y="1673"/>
                </a:cubicBezTo>
                <a:cubicBezTo>
                  <a:pt x="9205" y="191"/>
                  <a:pt x="3713" y="-1448"/>
                  <a:pt x="0" y="2257"/>
                </a:cubicBezTo>
                <a:cubicBezTo>
                  <a:pt x="2946" y="3421"/>
                  <a:pt x="5452" y="7795"/>
                  <a:pt x="5625" y="9247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endParaRPr kumimoji="0" lang="zh-TW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37" name="手繪多邊形 36"/>
          <p:cNvSpPr/>
          <p:nvPr/>
        </p:nvSpPr>
        <p:spPr>
          <a:xfrm>
            <a:off x="2038303" y="5657789"/>
            <a:ext cx="10150522" cy="1209945"/>
          </a:xfrm>
          <a:custGeom>
            <a:avLst/>
            <a:gdLst>
              <a:gd name="connsiteX0" fmla="*/ 10150522 w 10150522"/>
              <a:gd name="connsiteY0" fmla="*/ 0 h 1209945"/>
              <a:gd name="connsiteX1" fmla="*/ 10147833 w 10150522"/>
              <a:gd name="connsiteY1" fmla="*/ 1064685 h 1209945"/>
              <a:gd name="connsiteX2" fmla="*/ 10147544 w 10150522"/>
              <a:gd name="connsiteY2" fmla="*/ 1209945 h 1209945"/>
              <a:gd name="connsiteX3" fmla="*/ 0 w 10150522"/>
              <a:gd name="connsiteY3" fmla="*/ 1209945 h 1209945"/>
              <a:gd name="connsiteX4" fmla="*/ 217545 w 10150522"/>
              <a:gd name="connsiteY4" fmla="*/ 1110460 h 1209945"/>
              <a:gd name="connsiteX5" fmla="*/ 8710955 w 10150522"/>
              <a:gd name="connsiteY5" fmla="*/ 385979 h 1209945"/>
              <a:gd name="connsiteX6" fmla="*/ 10150522 w 10150522"/>
              <a:gd name="connsiteY6" fmla="*/ 0 h 1209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50522" h="1209945">
                <a:moveTo>
                  <a:pt x="10150522" y="0"/>
                </a:moveTo>
                <a:cubicBezTo>
                  <a:pt x="10149764" y="423249"/>
                  <a:pt x="10148674" y="682449"/>
                  <a:pt x="10147833" y="1064685"/>
                </a:cubicBezTo>
                <a:lnTo>
                  <a:pt x="10147544" y="1209945"/>
                </a:lnTo>
                <a:lnTo>
                  <a:pt x="0" y="1209945"/>
                </a:lnTo>
                <a:lnTo>
                  <a:pt x="217545" y="1110460"/>
                </a:lnTo>
                <a:cubicBezTo>
                  <a:pt x="3456572" y="-301784"/>
                  <a:pt x="7514042" y="14183"/>
                  <a:pt x="8710955" y="385979"/>
                </a:cubicBezTo>
                <a:cubicBezTo>
                  <a:pt x="9373338" y="-40497"/>
                  <a:pt x="9892327" y="8628"/>
                  <a:pt x="10150522" y="0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ctr"/>
          </a:blip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endParaRPr kumimoji="0" lang="zh-TW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14" name="手繪多邊形 13"/>
          <p:cNvSpPr/>
          <p:nvPr/>
        </p:nvSpPr>
        <p:spPr bwMode="ltGray">
          <a:xfrm>
            <a:off x="1680253" y="4241456"/>
            <a:ext cx="120289" cy="1063707"/>
          </a:xfrm>
          <a:custGeom>
            <a:avLst/>
            <a:gdLst>
              <a:gd name="connsiteX0" fmla="*/ 217945 w 217945"/>
              <a:gd name="connsiteY0" fmla="*/ 0 h 2712204"/>
              <a:gd name="connsiteX1" fmla="*/ 0 w 217945"/>
              <a:gd name="connsiteY1" fmla="*/ 2712204 h 2712204"/>
              <a:gd name="connsiteX0" fmla="*/ 24216 w 24216"/>
              <a:gd name="connsiteY0" fmla="*/ 0 h 2873644"/>
              <a:gd name="connsiteX1" fmla="*/ 0 w 24216"/>
              <a:gd name="connsiteY1" fmla="*/ 2873644 h 2873644"/>
              <a:gd name="connsiteX0" fmla="*/ 102493 w 102493"/>
              <a:gd name="connsiteY0" fmla="*/ 0 h 2873644"/>
              <a:gd name="connsiteX1" fmla="*/ 78277 w 102493"/>
              <a:gd name="connsiteY1" fmla="*/ 2873644 h 2873644"/>
              <a:gd name="connsiteX0" fmla="*/ 160570 w 160570"/>
              <a:gd name="connsiteY0" fmla="*/ 0 h 2873644"/>
              <a:gd name="connsiteX1" fmla="*/ 136354 w 160570"/>
              <a:gd name="connsiteY1" fmla="*/ 2873644 h 2873644"/>
              <a:gd name="connsiteX0" fmla="*/ 119427 w 119427"/>
              <a:gd name="connsiteY0" fmla="*/ 0 h 2873644"/>
              <a:gd name="connsiteX1" fmla="*/ 95211 w 119427"/>
              <a:gd name="connsiteY1" fmla="*/ 2873644 h 2873644"/>
              <a:gd name="connsiteX0" fmla="*/ 124984 w 124984"/>
              <a:gd name="connsiteY0" fmla="*/ 0 h 2889789"/>
              <a:gd name="connsiteX1" fmla="*/ 92696 w 124984"/>
              <a:gd name="connsiteY1" fmla="*/ 2889789 h 2889789"/>
              <a:gd name="connsiteX0" fmla="*/ 82529 w 82529"/>
              <a:gd name="connsiteY0" fmla="*/ 0 h 2889789"/>
              <a:gd name="connsiteX1" fmla="*/ 50241 w 82529"/>
              <a:gd name="connsiteY1" fmla="*/ 2889789 h 2889789"/>
              <a:gd name="connsiteX0" fmla="*/ 19317 w 220167"/>
              <a:gd name="connsiteY0" fmla="*/ 0 h 2317810"/>
              <a:gd name="connsiteX1" fmla="*/ 220167 w 220167"/>
              <a:gd name="connsiteY1" fmla="*/ 2317810 h 2317810"/>
              <a:gd name="connsiteX0" fmla="*/ 21546 w 222396"/>
              <a:gd name="connsiteY0" fmla="*/ 0 h 2317810"/>
              <a:gd name="connsiteX1" fmla="*/ 222396 w 222396"/>
              <a:gd name="connsiteY1" fmla="*/ 2317810 h 2317810"/>
              <a:gd name="connsiteX0" fmla="*/ 21548 w 222398"/>
              <a:gd name="connsiteY0" fmla="*/ 0 h 2216871"/>
              <a:gd name="connsiteX1" fmla="*/ 222398 w 222398"/>
              <a:gd name="connsiteY1" fmla="*/ 2216871 h 2216871"/>
              <a:gd name="connsiteX0" fmla="*/ 16288 w 217138"/>
              <a:gd name="connsiteY0" fmla="*/ 0 h 2216871"/>
              <a:gd name="connsiteX1" fmla="*/ 217138 w 217138"/>
              <a:gd name="connsiteY1" fmla="*/ 2216871 h 221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7138" h="2216871">
                <a:moveTo>
                  <a:pt x="16288" y="0"/>
                </a:moveTo>
                <a:cubicBezTo>
                  <a:pt x="-49861" y="386125"/>
                  <a:pt x="99201" y="1898335"/>
                  <a:pt x="217138" y="2216871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953000" y="990600"/>
            <a:ext cx="6400800" cy="2425716"/>
          </a:xfrm>
        </p:spPr>
        <p:txBody>
          <a:bodyPr anchor="b"/>
          <a:lstStyle>
            <a:lvl1pPr algn="l" latinLnBrk="0">
              <a:lnSpc>
                <a:spcPct val="80000"/>
              </a:lnSpc>
              <a:defRPr lang="zh-TW"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53000" y="3601750"/>
            <a:ext cx="6400800" cy="750123"/>
          </a:xfrm>
        </p:spPr>
        <p:txBody>
          <a:bodyPr/>
          <a:lstStyle>
            <a:lvl1pPr marL="0" indent="0" algn="l" latinLnBrk="0">
              <a:spcBef>
                <a:spcPts val="600"/>
              </a:spcBef>
              <a:buNone/>
              <a:defRPr lang="zh-TW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41" name="手繪多邊形 40"/>
          <p:cNvSpPr/>
          <p:nvPr/>
        </p:nvSpPr>
        <p:spPr bwMode="ltGray">
          <a:xfrm rot="349720" flipH="1">
            <a:off x="9792048" y="5497087"/>
            <a:ext cx="12304" cy="207512"/>
          </a:xfrm>
          <a:custGeom>
            <a:avLst/>
            <a:gdLst>
              <a:gd name="connsiteX0" fmla="*/ 217945 w 217945"/>
              <a:gd name="connsiteY0" fmla="*/ 0 h 2712204"/>
              <a:gd name="connsiteX1" fmla="*/ 0 w 217945"/>
              <a:gd name="connsiteY1" fmla="*/ 2712204 h 2712204"/>
              <a:gd name="connsiteX0" fmla="*/ 24216 w 24216"/>
              <a:gd name="connsiteY0" fmla="*/ 0 h 2873644"/>
              <a:gd name="connsiteX1" fmla="*/ 0 w 24216"/>
              <a:gd name="connsiteY1" fmla="*/ 2873644 h 2873644"/>
              <a:gd name="connsiteX0" fmla="*/ 102493 w 102493"/>
              <a:gd name="connsiteY0" fmla="*/ 0 h 2873644"/>
              <a:gd name="connsiteX1" fmla="*/ 78277 w 102493"/>
              <a:gd name="connsiteY1" fmla="*/ 2873644 h 2873644"/>
              <a:gd name="connsiteX0" fmla="*/ 160570 w 160570"/>
              <a:gd name="connsiteY0" fmla="*/ 0 h 2873644"/>
              <a:gd name="connsiteX1" fmla="*/ 136354 w 160570"/>
              <a:gd name="connsiteY1" fmla="*/ 2873644 h 2873644"/>
              <a:gd name="connsiteX0" fmla="*/ 119427 w 119427"/>
              <a:gd name="connsiteY0" fmla="*/ 0 h 2873644"/>
              <a:gd name="connsiteX1" fmla="*/ 95211 w 119427"/>
              <a:gd name="connsiteY1" fmla="*/ 2873644 h 2873644"/>
              <a:gd name="connsiteX0" fmla="*/ 124984 w 124984"/>
              <a:gd name="connsiteY0" fmla="*/ 0 h 2889789"/>
              <a:gd name="connsiteX1" fmla="*/ 92696 w 124984"/>
              <a:gd name="connsiteY1" fmla="*/ 2889789 h 2889789"/>
              <a:gd name="connsiteX0" fmla="*/ 82529 w 82529"/>
              <a:gd name="connsiteY0" fmla="*/ 0 h 2889789"/>
              <a:gd name="connsiteX1" fmla="*/ 50241 w 82529"/>
              <a:gd name="connsiteY1" fmla="*/ 2889789 h 2889789"/>
              <a:gd name="connsiteX0" fmla="*/ 59892 w 67291"/>
              <a:gd name="connsiteY0" fmla="*/ 0 h 2314320"/>
              <a:gd name="connsiteX1" fmla="*/ 67291 w 67291"/>
              <a:gd name="connsiteY1" fmla="*/ 2314320 h 2314320"/>
              <a:gd name="connsiteX0" fmla="*/ 52534 w 59933"/>
              <a:gd name="connsiteY0" fmla="*/ 0 h 2314320"/>
              <a:gd name="connsiteX1" fmla="*/ 59933 w 59933"/>
              <a:gd name="connsiteY1" fmla="*/ 2314320 h 2314320"/>
              <a:gd name="connsiteX0" fmla="*/ 64026 w 64026"/>
              <a:gd name="connsiteY0" fmla="*/ 0 h 2354008"/>
              <a:gd name="connsiteX1" fmla="*/ 51581 w 64026"/>
              <a:gd name="connsiteY1" fmla="*/ 2354008 h 2354008"/>
              <a:gd name="connsiteX0" fmla="*/ 64026 w 64026"/>
              <a:gd name="connsiteY0" fmla="*/ 0 h 2354008"/>
              <a:gd name="connsiteX1" fmla="*/ 51581 w 64026"/>
              <a:gd name="connsiteY1" fmla="*/ 2354008 h 2354008"/>
              <a:gd name="connsiteX0" fmla="*/ 55680 w 55680"/>
              <a:gd name="connsiteY0" fmla="*/ 0 h 2354008"/>
              <a:gd name="connsiteX1" fmla="*/ 43235 w 55680"/>
              <a:gd name="connsiteY1" fmla="*/ 2354008 h 2354008"/>
              <a:gd name="connsiteX0" fmla="*/ 61815 w 61815"/>
              <a:gd name="connsiteY0" fmla="*/ 0 h 2125805"/>
              <a:gd name="connsiteX1" fmla="*/ 39448 w 61815"/>
              <a:gd name="connsiteY1" fmla="*/ 2125805 h 2125805"/>
              <a:gd name="connsiteX0" fmla="*/ 43895 w 53661"/>
              <a:gd name="connsiteY0" fmla="*/ -1 h 575753"/>
              <a:gd name="connsiteX1" fmla="*/ 53660 w 53661"/>
              <a:gd name="connsiteY1" fmla="*/ 575753 h 575753"/>
              <a:gd name="connsiteX0" fmla="*/ 25832 w 35598"/>
              <a:gd name="connsiteY0" fmla="*/ -1 h 575753"/>
              <a:gd name="connsiteX1" fmla="*/ 35597 w 35598"/>
              <a:gd name="connsiteY1" fmla="*/ 575753 h 575753"/>
              <a:gd name="connsiteX0" fmla="*/ 2255 w 12021"/>
              <a:gd name="connsiteY0" fmla="*/ -1 h 575753"/>
              <a:gd name="connsiteX1" fmla="*/ 12020 w 12021"/>
              <a:gd name="connsiteY1" fmla="*/ 575753 h 575753"/>
              <a:gd name="connsiteX0" fmla="*/ 1397 w 24940"/>
              <a:gd name="connsiteY0" fmla="*/ 1 h 496915"/>
              <a:gd name="connsiteX1" fmla="*/ 24939 w 24940"/>
              <a:gd name="connsiteY1" fmla="*/ 496915 h 496915"/>
              <a:gd name="connsiteX0" fmla="*/ 5920 w 29463"/>
              <a:gd name="connsiteY0" fmla="*/ 1 h 496915"/>
              <a:gd name="connsiteX1" fmla="*/ 29462 w 29463"/>
              <a:gd name="connsiteY1" fmla="*/ 496915 h 49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463" h="496915">
                <a:moveTo>
                  <a:pt x="5920" y="1"/>
                </a:moveTo>
                <a:cubicBezTo>
                  <a:pt x="-2282" y="199540"/>
                  <a:pt x="-7541" y="253947"/>
                  <a:pt x="29462" y="496915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43" name="心形 31"/>
          <p:cNvSpPr/>
          <p:nvPr/>
        </p:nvSpPr>
        <p:spPr>
          <a:xfrm rot="558292" flipH="1">
            <a:off x="9583657" y="5257792"/>
            <a:ext cx="477919" cy="268028"/>
          </a:xfrm>
          <a:custGeom>
            <a:avLst/>
            <a:gdLst>
              <a:gd name="connsiteX0" fmla="*/ 381000 w 761999"/>
              <a:gd name="connsiteY0" fmla="*/ 91953 h 367813"/>
              <a:gd name="connsiteX1" fmla="*/ 381000 w 761999"/>
              <a:gd name="connsiteY1" fmla="*/ 367813 h 367813"/>
              <a:gd name="connsiteX2" fmla="*/ 381000 w 761999"/>
              <a:gd name="connsiteY2" fmla="*/ 91953 h 367813"/>
              <a:gd name="connsiteX0" fmla="*/ 381425 w 767559"/>
              <a:gd name="connsiteY0" fmla="*/ 112199 h 286006"/>
              <a:gd name="connsiteX1" fmla="*/ 384827 w 767559"/>
              <a:gd name="connsiteY1" fmla="*/ 286006 h 286006"/>
              <a:gd name="connsiteX2" fmla="*/ 381425 w 767559"/>
              <a:gd name="connsiteY2" fmla="*/ 112199 h 286006"/>
              <a:gd name="connsiteX0" fmla="*/ 381425 w 637670"/>
              <a:gd name="connsiteY0" fmla="*/ 112199 h 286006"/>
              <a:gd name="connsiteX1" fmla="*/ 384827 w 637670"/>
              <a:gd name="connsiteY1" fmla="*/ 286006 h 286006"/>
              <a:gd name="connsiteX2" fmla="*/ 381425 w 637670"/>
              <a:gd name="connsiteY2" fmla="*/ 112199 h 286006"/>
              <a:gd name="connsiteX0" fmla="*/ 241430 w 497675"/>
              <a:gd name="connsiteY0" fmla="*/ 96655 h 270462"/>
              <a:gd name="connsiteX1" fmla="*/ 244832 w 497675"/>
              <a:gd name="connsiteY1" fmla="*/ 270462 h 270462"/>
              <a:gd name="connsiteX2" fmla="*/ 241430 w 497675"/>
              <a:gd name="connsiteY2" fmla="*/ 96655 h 270462"/>
              <a:gd name="connsiteX0" fmla="*/ 252651 w 497741"/>
              <a:gd name="connsiteY0" fmla="*/ 96655 h 270462"/>
              <a:gd name="connsiteX1" fmla="*/ 239044 w 497741"/>
              <a:gd name="connsiteY1" fmla="*/ 270462 h 270462"/>
              <a:gd name="connsiteX2" fmla="*/ 252651 w 497741"/>
              <a:gd name="connsiteY2" fmla="*/ 96655 h 270462"/>
              <a:gd name="connsiteX0" fmla="*/ 252651 w 499212"/>
              <a:gd name="connsiteY0" fmla="*/ 96655 h 270462"/>
              <a:gd name="connsiteX1" fmla="*/ 239044 w 499212"/>
              <a:gd name="connsiteY1" fmla="*/ 270462 h 270462"/>
              <a:gd name="connsiteX2" fmla="*/ 252651 w 499212"/>
              <a:gd name="connsiteY2" fmla="*/ 96655 h 270462"/>
              <a:gd name="connsiteX0" fmla="*/ 246719 w 493280"/>
              <a:gd name="connsiteY0" fmla="*/ 98082 h 271889"/>
              <a:gd name="connsiteX1" fmla="*/ 233112 w 493280"/>
              <a:gd name="connsiteY1" fmla="*/ 271889 h 271889"/>
              <a:gd name="connsiteX2" fmla="*/ 246719 w 493280"/>
              <a:gd name="connsiteY2" fmla="*/ 98082 h 271889"/>
              <a:gd name="connsiteX0" fmla="*/ 246719 w 496228"/>
              <a:gd name="connsiteY0" fmla="*/ 98082 h 271889"/>
              <a:gd name="connsiteX1" fmla="*/ 233112 w 496228"/>
              <a:gd name="connsiteY1" fmla="*/ 271889 h 271889"/>
              <a:gd name="connsiteX2" fmla="*/ 246719 w 496228"/>
              <a:gd name="connsiteY2" fmla="*/ 98082 h 271889"/>
              <a:gd name="connsiteX0" fmla="*/ 245779 w 495288"/>
              <a:gd name="connsiteY0" fmla="*/ 105636 h 279443"/>
              <a:gd name="connsiteX1" fmla="*/ 232172 w 495288"/>
              <a:gd name="connsiteY1" fmla="*/ 279443 h 279443"/>
              <a:gd name="connsiteX2" fmla="*/ 245779 w 495288"/>
              <a:gd name="connsiteY2" fmla="*/ 105636 h 279443"/>
              <a:gd name="connsiteX0" fmla="*/ 245779 w 498274"/>
              <a:gd name="connsiteY0" fmla="*/ 105636 h 279443"/>
              <a:gd name="connsiteX1" fmla="*/ 232172 w 498274"/>
              <a:gd name="connsiteY1" fmla="*/ 279443 h 279443"/>
              <a:gd name="connsiteX2" fmla="*/ 245779 w 498274"/>
              <a:gd name="connsiteY2" fmla="*/ 105636 h 2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274" h="279443">
                <a:moveTo>
                  <a:pt x="245779" y="105636"/>
                </a:moveTo>
                <a:cubicBezTo>
                  <a:pt x="424939" y="-98716"/>
                  <a:pt x="717491" y="112440"/>
                  <a:pt x="232172" y="279443"/>
                </a:cubicBezTo>
                <a:cubicBezTo>
                  <a:pt x="-212328" y="64814"/>
                  <a:pt x="90431" y="-125930"/>
                  <a:pt x="245779" y="1056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30" name="手繪多邊形 5"/>
          <p:cNvSpPr>
            <a:spLocks noEditPoints="1"/>
          </p:cNvSpPr>
          <p:nvPr/>
        </p:nvSpPr>
        <p:spPr bwMode="auto">
          <a:xfrm>
            <a:off x="1158887" y="3347853"/>
            <a:ext cx="1157410" cy="94718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31" name="手繪多邊形 5"/>
          <p:cNvSpPr>
            <a:spLocks noEditPoints="1"/>
          </p:cNvSpPr>
          <p:nvPr/>
        </p:nvSpPr>
        <p:spPr bwMode="auto">
          <a:xfrm>
            <a:off x="1158887" y="3347853"/>
            <a:ext cx="1157410" cy="94718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5" name="心形 4"/>
          <p:cNvSpPr/>
          <p:nvPr/>
        </p:nvSpPr>
        <p:spPr>
          <a:xfrm rot="15055303">
            <a:off x="11059072" y="5358577"/>
            <a:ext cx="126605" cy="203373"/>
          </a:xfrm>
          <a:custGeom>
            <a:avLst/>
            <a:gdLst>
              <a:gd name="connsiteX0" fmla="*/ 364474 w 728947"/>
              <a:gd name="connsiteY0" fmla="*/ 179598 h 718390"/>
              <a:gd name="connsiteX1" fmla="*/ 364474 w 728947"/>
              <a:gd name="connsiteY1" fmla="*/ 718390 h 718390"/>
              <a:gd name="connsiteX2" fmla="*/ 364474 w 728947"/>
              <a:gd name="connsiteY2" fmla="*/ 179598 h 718390"/>
              <a:gd name="connsiteX0" fmla="*/ 361463 w 734293"/>
              <a:gd name="connsiteY0" fmla="*/ 139527 h 867177"/>
              <a:gd name="connsiteX1" fmla="*/ 369674 w 734293"/>
              <a:gd name="connsiteY1" fmla="*/ 867177 h 867177"/>
              <a:gd name="connsiteX2" fmla="*/ 361463 w 734293"/>
              <a:gd name="connsiteY2" fmla="*/ 139527 h 867177"/>
              <a:gd name="connsiteX0" fmla="*/ 358764 w 734330"/>
              <a:gd name="connsiteY0" fmla="*/ 126880 h 954872"/>
              <a:gd name="connsiteX1" fmla="*/ 370902 w 734330"/>
              <a:gd name="connsiteY1" fmla="*/ 954872 h 954872"/>
              <a:gd name="connsiteX2" fmla="*/ 358764 w 734330"/>
              <a:gd name="connsiteY2" fmla="*/ 126880 h 954872"/>
              <a:gd name="connsiteX0" fmla="*/ 370778 w 746346"/>
              <a:gd name="connsiteY0" fmla="*/ 126880 h 954872"/>
              <a:gd name="connsiteX1" fmla="*/ 382916 w 746346"/>
              <a:gd name="connsiteY1" fmla="*/ 954872 h 954872"/>
              <a:gd name="connsiteX2" fmla="*/ 370778 w 746346"/>
              <a:gd name="connsiteY2" fmla="*/ 126880 h 954872"/>
              <a:gd name="connsiteX0" fmla="*/ 370780 w 760917"/>
              <a:gd name="connsiteY0" fmla="*/ 54449 h 882441"/>
              <a:gd name="connsiteX1" fmla="*/ 382918 w 760917"/>
              <a:gd name="connsiteY1" fmla="*/ 882441 h 882441"/>
              <a:gd name="connsiteX2" fmla="*/ 370780 w 760917"/>
              <a:gd name="connsiteY2" fmla="*/ 54449 h 882441"/>
              <a:gd name="connsiteX0" fmla="*/ 363681 w 761060"/>
              <a:gd name="connsiteY0" fmla="*/ 66431 h 758355"/>
              <a:gd name="connsiteX1" fmla="*/ 386446 w 761060"/>
              <a:gd name="connsiteY1" fmla="*/ 758355 h 758355"/>
              <a:gd name="connsiteX2" fmla="*/ 363681 w 761060"/>
              <a:gd name="connsiteY2" fmla="*/ 66431 h 758355"/>
              <a:gd name="connsiteX0" fmla="*/ 363681 w 759155"/>
              <a:gd name="connsiteY0" fmla="*/ 120565 h 812489"/>
              <a:gd name="connsiteX1" fmla="*/ 386446 w 759155"/>
              <a:gd name="connsiteY1" fmla="*/ 812489 h 812489"/>
              <a:gd name="connsiteX2" fmla="*/ 363681 w 759155"/>
              <a:gd name="connsiteY2" fmla="*/ 120565 h 812489"/>
              <a:gd name="connsiteX0" fmla="*/ 359155 w 754629"/>
              <a:gd name="connsiteY0" fmla="*/ 120565 h 812489"/>
              <a:gd name="connsiteX1" fmla="*/ 381920 w 754629"/>
              <a:gd name="connsiteY1" fmla="*/ 812489 h 812489"/>
              <a:gd name="connsiteX2" fmla="*/ 359155 w 754629"/>
              <a:gd name="connsiteY2" fmla="*/ 120565 h 812489"/>
              <a:gd name="connsiteX0" fmla="*/ 351339 w 754876"/>
              <a:gd name="connsiteY0" fmla="*/ 110133 h 884706"/>
              <a:gd name="connsiteX1" fmla="*/ 385803 w 754876"/>
              <a:gd name="connsiteY1" fmla="*/ 884704 h 884706"/>
              <a:gd name="connsiteX2" fmla="*/ 351339 w 754876"/>
              <a:gd name="connsiteY2" fmla="*/ 110133 h 884706"/>
              <a:gd name="connsiteX0" fmla="*/ 351339 w 690209"/>
              <a:gd name="connsiteY0" fmla="*/ 121660 h 896233"/>
              <a:gd name="connsiteX1" fmla="*/ 385803 w 690209"/>
              <a:gd name="connsiteY1" fmla="*/ 896231 h 896233"/>
              <a:gd name="connsiteX2" fmla="*/ 351339 w 690209"/>
              <a:gd name="connsiteY2" fmla="*/ 121660 h 896233"/>
              <a:gd name="connsiteX0" fmla="*/ 329925 w 691289"/>
              <a:gd name="connsiteY0" fmla="*/ 108889 h 985974"/>
              <a:gd name="connsiteX1" fmla="*/ 397021 w 691289"/>
              <a:gd name="connsiteY1" fmla="*/ 985972 h 985974"/>
              <a:gd name="connsiteX2" fmla="*/ 329925 w 691289"/>
              <a:gd name="connsiteY2" fmla="*/ 108889 h 985974"/>
              <a:gd name="connsiteX0" fmla="*/ 329925 w 703699"/>
              <a:gd name="connsiteY0" fmla="*/ 95415 h 972500"/>
              <a:gd name="connsiteX1" fmla="*/ 397021 w 703699"/>
              <a:gd name="connsiteY1" fmla="*/ 972498 h 972500"/>
              <a:gd name="connsiteX2" fmla="*/ 329925 w 703699"/>
              <a:gd name="connsiteY2" fmla="*/ 95415 h 972500"/>
              <a:gd name="connsiteX0" fmla="*/ 356118 w 729892"/>
              <a:gd name="connsiteY0" fmla="*/ 19806 h 896891"/>
              <a:gd name="connsiteX1" fmla="*/ 423214 w 729892"/>
              <a:gd name="connsiteY1" fmla="*/ 896889 h 896891"/>
              <a:gd name="connsiteX2" fmla="*/ 356118 w 729892"/>
              <a:gd name="connsiteY2" fmla="*/ 19806 h 896891"/>
              <a:gd name="connsiteX0" fmla="*/ 344253 w 731388"/>
              <a:gd name="connsiteY0" fmla="*/ 15349 h 1030179"/>
              <a:gd name="connsiteX1" fmla="*/ 430847 w 731388"/>
              <a:gd name="connsiteY1" fmla="*/ 1030178 h 1030179"/>
              <a:gd name="connsiteX2" fmla="*/ 344253 w 731388"/>
              <a:gd name="connsiteY2" fmla="*/ 15349 h 1030179"/>
              <a:gd name="connsiteX0" fmla="*/ 344253 w 627938"/>
              <a:gd name="connsiteY0" fmla="*/ 17854 h 1032684"/>
              <a:gd name="connsiteX1" fmla="*/ 430847 w 627938"/>
              <a:gd name="connsiteY1" fmla="*/ 1032683 h 1032684"/>
              <a:gd name="connsiteX2" fmla="*/ 344253 w 627938"/>
              <a:gd name="connsiteY2" fmla="*/ 17854 h 1032684"/>
              <a:gd name="connsiteX0" fmla="*/ 344253 w 701197"/>
              <a:gd name="connsiteY0" fmla="*/ 14639 h 1029469"/>
              <a:gd name="connsiteX1" fmla="*/ 430847 w 701197"/>
              <a:gd name="connsiteY1" fmla="*/ 1029468 h 1029469"/>
              <a:gd name="connsiteX2" fmla="*/ 344253 w 701197"/>
              <a:gd name="connsiteY2" fmla="*/ 14639 h 1029469"/>
              <a:gd name="connsiteX0" fmla="*/ 352223 w 702327"/>
              <a:gd name="connsiteY0" fmla="*/ 13937 h 1064004"/>
              <a:gd name="connsiteX1" fmla="*/ 425685 w 702327"/>
              <a:gd name="connsiteY1" fmla="*/ 1064003 h 1064004"/>
              <a:gd name="connsiteX2" fmla="*/ 352223 w 702327"/>
              <a:gd name="connsiteY2" fmla="*/ 13937 h 1064004"/>
              <a:gd name="connsiteX0" fmla="*/ 352223 w 704458"/>
              <a:gd name="connsiteY0" fmla="*/ 13937 h 1064004"/>
              <a:gd name="connsiteX1" fmla="*/ 425685 w 704458"/>
              <a:gd name="connsiteY1" fmla="*/ 1064003 h 1064004"/>
              <a:gd name="connsiteX2" fmla="*/ 352223 w 704458"/>
              <a:gd name="connsiteY2" fmla="*/ 13937 h 1064004"/>
              <a:gd name="connsiteX0" fmla="*/ 392536 w 744771"/>
              <a:gd name="connsiteY0" fmla="*/ 3135 h 1053202"/>
              <a:gd name="connsiteX1" fmla="*/ 465998 w 744771"/>
              <a:gd name="connsiteY1" fmla="*/ 1053201 h 1053202"/>
              <a:gd name="connsiteX2" fmla="*/ 392536 w 744771"/>
              <a:gd name="connsiteY2" fmla="*/ 3135 h 1053202"/>
              <a:gd name="connsiteX0" fmla="*/ 378416 w 743916"/>
              <a:gd name="connsiteY0" fmla="*/ 3093 h 1061280"/>
              <a:gd name="connsiteX1" fmla="*/ 477199 w 743916"/>
              <a:gd name="connsiteY1" fmla="*/ 1061280 h 1061280"/>
              <a:gd name="connsiteX2" fmla="*/ 378416 w 743916"/>
              <a:gd name="connsiteY2" fmla="*/ 3093 h 1061280"/>
              <a:gd name="connsiteX0" fmla="*/ 378416 w 666878"/>
              <a:gd name="connsiteY0" fmla="*/ 3093 h 1061280"/>
              <a:gd name="connsiteX1" fmla="*/ 477199 w 666878"/>
              <a:gd name="connsiteY1" fmla="*/ 1061280 h 1061280"/>
              <a:gd name="connsiteX2" fmla="*/ 378416 w 666878"/>
              <a:gd name="connsiteY2" fmla="*/ 3093 h 1061280"/>
              <a:gd name="connsiteX0" fmla="*/ 378416 w 711925"/>
              <a:gd name="connsiteY0" fmla="*/ 3093 h 1061280"/>
              <a:gd name="connsiteX1" fmla="*/ 477199 w 711925"/>
              <a:gd name="connsiteY1" fmla="*/ 1061280 h 1061280"/>
              <a:gd name="connsiteX2" fmla="*/ 378416 w 711925"/>
              <a:gd name="connsiteY2" fmla="*/ 3093 h 106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925" h="1061280">
                <a:moveTo>
                  <a:pt x="378416" y="3093"/>
                </a:moveTo>
                <a:cubicBezTo>
                  <a:pt x="967030" y="121659"/>
                  <a:pt x="628090" y="555599"/>
                  <a:pt x="477199" y="1061280"/>
                </a:cubicBezTo>
                <a:cubicBezTo>
                  <a:pt x="-266935" y="522488"/>
                  <a:pt x="-13065" y="-47086"/>
                  <a:pt x="378416" y="30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39" name="心形 4"/>
          <p:cNvSpPr/>
          <p:nvPr/>
        </p:nvSpPr>
        <p:spPr>
          <a:xfrm rot="7354892" flipH="1">
            <a:off x="10783528" y="5368360"/>
            <a:ext cx="126605" cy="203373"/>
          </a:xfrm>
          <a:custGeom>
            <a:avLst/>
            <a:gdLst>
              <a:gd name="connsiteX0" fmla="*/ 364474 w 728947"/>
              <a:gd name="connsiteY0" fmla="*/ 179598 h 718390"/>
              <a:gd name="connsiteX1" fmla="*/ 364474 w 728947"/>
              <a:gd name="connsiteY1" fmla="*/ 718390 h 718390"/>
              <a:gd name="connsiteX2" fmla="*/ 364474 w 728947"/>
              <a:gd name="connsiteY2" fmla="*/ 179598 h 718390"/>
              <a:gd name="connsiteX0" fmla="*/ 361463 w 734293"/>
              <a:gd name="connsiteY0" fmla="*/ 139527 h 867177"/>
              <a:gd name="connsiteX1" fmla="*/ 369674 w 734293"/>
              <a:gd name="connsiteY1" fmla="*/ 867177 h 867177"/>
              <a:gd name="connsiteX2" fmla="*/ 361463 w 734293"/>
              <a:gd name="connsiteY2" fmla="*/ 139527 h 867177"/>
              <a:gd name="connsiteX0" fmla="*/ 358764 w 734330"/>
              <a:gd name="connsiteY0" fmla="*/ 126880 h 954872"/>
              <a:gd name="connsiteX1" fmla="*/ 370902 w 734330"/>
              <a:gd name="connsiteY1" fmla="*/ 954872 h 954872"/>
              <a:gd name="connsiteX2" fmla="*/ 358764 w 734330"/>
              <a:gd name="connsiteY2" fmla="*/ 126880 h 954872"/>
              <a:gd name="connsiteX0" fmla="*/ 370778 w 746346"/>
              <a:gd name="connsiteY0" fmla="*/ 126880 h 954872"/>
              <a:gd name="connsiteX1" fmla="*/ 382916 w 746346"/>
              <a:gd name="connsiteY1" fmla="*/ 954872 h 954872"/>
              <a:gd name="connsiteX2" fmla="*/ 370778 w 746346"/>
              <a:gd name="connsiteY2" fmla="*/ 126880 h 954872"/>
              <a:gd name="connsiteX0" fmla="*/ 370780 w 760917"/>
              <a:gd name="connsiteY0" fmla="*/ 54449 h 882441"/>
              <a:gd name="connsiteX1" fmla="*/ 382918 w 760917"/>
              <a:gd name="connsiteY1" fmla="*/ 882441 h 882441"/>
              <a:gd name="connsiteX2" fmla="*/ 370780 w 760917"/>
              <a:gd name="connsiteY2" fmla="*/ 54449 h 882441"/>
              <a:gd name="connsiteX0" fmla="*/ 363681 w 761060"/>
              <a:gd name="connsiteY0" fmla="*/ 66431 h 758355"/>
              <a:gd name="connsiteX1" fmla="*/ 386446 w 761060"/>
              <a:gd name="connsiteY1" fmla="*/ 758355 h 758355"/>
              <a:gd name="connsiteX2" fmla="*/ 363681 w 761060"/>
              <a:gd name="connsiteY2" fmla="*/ 66431 h 758355"/>
              <a:gd name="connsiteX0" fmla="*/ 363681 w 759155"/>
              <a:gd name="connsiteY0" fmla="*/ 120565 h 812489"/>
              <a:gd name="connsiteX1" fmla="*/ 386446 w 759155"/>
              <a:gd name="connsiteY1" fmla="*/ 812489 h 812489"/>
              <a:gd name="connsiteX2" fmla="*/ 363681 w 759155"/>
              <a:gd name="connsiteY2" fmla="*/ 120565 h 812489"/>
              <a:gd name="connsiteX0" fmla="*/ 359155 w 754629"/>
              <a:gd name="connsiteY0" fmla="*/ 120565 h 812489"/>
              <a:gd name="connsiteX1" fmla="*/ 381920 w 754629"/>
              <a:gd name="connsiteY1" fmla="*/ 812489 h 812489"/>
              <a:gd name="connsiteX2" fmla="*/ 359155 w 754629"/>
              <a:gd name="connsiteY2" fmla="*/ 120565 h 812489"/>
              <a:gd name="connsiteX0" fmla="*/ 351339 w 754876"/>
              <a:gd name="connsiteY0" fmla="*/ 110133 h 884706"/>
              <a:gd name="connsiteX1" fmla="*/ 385803 w 754876"/>
              <a:gd name="connsiteY1" fmla="*/ 884704 h 884706"/>
              <a:gd name="connsiteX2" fmla="*/ 351339 w 754876"/>
              <a:gd name="connsiteY2" fmla="*/ 110133 h 884706"/>
              <a:gd name="connsiteX0" fmla="*/ 351339 w 690209"/>
              <a:gd name="connsiteY0" fmla="*/ 121660 h 896233"/>
              <a:gd name="connsiteX1" fmla="*/ 385803 w 690209"/>
              <a:gd name="connsiteY1" fmla="*/ 896231 h 896233"/>
              <a:gd name="connsiteX2" fmla="*/ 351339 w 690209"/>
              <a:gd name="connsiteY2" fmla="*/ 121660 h 896233"/>
              <a:gd name="connsiteX0" fmla="*/ 329925 w 691289"/>
              <a:gd name="connsiteY0" fmla="*/ 108889 h 985974"/>
              <a:gd name="connsiteX1" fmla="*/ 397021 w 691289"/>
              <a:gd name="connsiteY1" fmla="*/ 985972 h 985974"/>
              <a:gd name="connsiteX2" fmla="*/ 329925 w 691289"/>
              <a:gd name="connsiteY2" fmla="*/ 108889 h 985974"/>
              <a:gd name="connsiteX0" fmla="*/ 329925 w 703699"/>
              <a:gd name="connsiteY0" fmla="*/ 95415 h 972500"/>
              <a:gd name="connsiteX1" fmla="*/ 397021 w 703699"/>
              <a:gd name="connsiteY1" fmla="*/ 972498 h 972500"/>
              <a:gd name="connsiteX2" fmla="*/ 329925 w 703699"/>
              <a:gd name="connsiteY2" fmla="*/ 95415 h 972500"/>
              <a:gd name="connsiteX0" fmla="*/ 356118 w 729892"/>
              <a:gd name="connsiteY0" fmla="*/ 19806 h 896891"/>
              <a:gd name="connsiteX1" fmla="*/ 423214 w 729892"/>
              <a:gd name="connsiteY1" fmla="*/ 896889 h 896891"/>
              <a:gd name="connsiteX2" fmla="*/ 356118 w 729892"/>
              <a:gd name="connsiteY2" fmla="*/ 19806 h 896891"/>
              <a:gd name="connsiteX0" fmla="*/ 344253 w 731388"/>
              <a:gd name="connsiteY0" fmla="*/ 15349 h 1030179"/>
              <a:gd name="connsiteX1" fmla="*/ 430847 w 731388"/>
              <a:gd name="connsiteY1" fmla="*/ 1030178 h 1030179"/>
              <a:gd name="connsiteX2" fmla="*/ 344253 w 731388"/>
              <a:gd name="connsiteY2" fmla="*/ 15349 h 1030179"/>
              <a:gd name="connsiteX0" fmla="*/ 344253 w 627938"/>
              <a:gd name="connsiteY0" fmla="*/ 17854 h 1032684"/>
              <a:gd name="connsiteX1" fmla="*/ 430847 w 627938"/>
              <a:gd name="connsiteY1" fmla="*/ 1032683 h 1032684"/>
              <a:gd name="connsiteX2" fmla="*/ 344253 w 627938"/>
              <a:gd name="connsiteY2" fmla="*/ 17854 h 1032684"/>
              <a:gd name="connsiteX0" fmla="*/ 344253 w 701197"/>
              <a:gd name="connsiteY0" fmla="*/ 14639 h 1029469"/>
              <a:gd name="connsiteX1" fmla="*/ 430847 w 701197"/>
              <a:gd name="connsiteY1" fmla="*/ 1029468 h 1029469"/>
              <a:gd name="connsiteX2" fmla="*/ 344253 w 701197"/>
              <a:gd name="connsiteY2" fmla="*/ 14639 h 1029469"/>
              <a:gd name="connsiteX0" fmla="*/ 352223 w 702327"/>
              <a:gd name="connsiteY0" fmla="*/ 13937 h 1064004"/>
              <a:gd name="connsiteX1" fmla="*/ 425685 w 702327"/>
              <a:gd name="connsiteY1" fmla="*/ 1064003 h 1064004"/>
              <a:gd name="connsiteX2" fmla="*/ 352223 w 702327"/>
              <a:gd name="connsiteY2" fmla="*/ 13937 h 1064004"/>
              <a:gd name="connsiteX0" fmla="*/ 352223 w 704458"/>
              <a:gd name="connsiteY0" fmla="*/ 13937 h 1064004"/>
              <a:gd name="connsiteX1" fmla="*/ 425685 w 704458"/>
              <a:gd name="connsiteY1" fmla="*/ 1064003 h 1064004"/>
              <a:gd name="connsiteX2" fmla="*/ 352223 w 704458"/>
              <a:gd name="connsiteY2" fmla="*/ 13937 h 1064004"/>
              <a:gd name="connsiteX0" fmla="*/ 392536 w 744771"/>
              <a:gd name="connsiteY0" fmla="*/ 3135 h 1053202"/>
              <a:gd name="connsiteX1" fmla="*/ 465998 w 744771"/>
              <a:gd name="connsiteY1" fmla="*/ 1053201 h 1053202"/>
              <a:gd name="connsiteX2" fmla="*/ 392536 w 744771"/>
              <a:gd name="connsiteY2" fmla="*/ 3135 h 1053202"/>
              <a:gd name="connsiteX0" fmla="*/ 378416 w 743916"/>
              <a:gd name="connsiteY0" fmla="*/ 3093 h 1061280"/>
              <a:gd name="connsiteX1" fmla="*/ 477199 w 743916"/>
              <a:gd name="connsiteY1" fmla="*/ 1061280 h 1061280"/>
              <a:gd name="connsiteX2" fmla="*/ 378416 w 743916"/>
              <a:gd name="connsiteY2" fmla="*/ 3093 h 1061280"/>
              <a:gd name="connsiteX0" fmla="*/ 378416 w 666878"/>
              <a:gd name="connsiteY0" fmla="*/ 3093 h 1061280"/>
              <a:gd name="connsiteX1" fmla="*/ 477199 w 666878"/>
              <a:gd name="connsiteY1" fmla="*/ 1061280 h 1061280"/>
              <a:gd name="connsiteX2" fmla="*/ 378416 w 666878"/>
              <a:gd name="connsiteY2" fmla="*/ 3093 h 1061280"/>
              <a:gd name="connsiteX0" fmla="*/ 378416 w 711925"/>
              <a:gd name="connsiteY0" fmla="*/ 3093 h 1061280"/>
              <a:gd name="connsiteX1" fmla="*/ 477199 w 711925"/>
              <a:gd name="connsiteY1" fmla="*/ 1061280 h 1061280"/>
              <a:gd name="connsiteX2" fmla="*/ 378416 w 711925"/>
              <a:gd name="connsiteY2" fmla="*/ 3093 h 106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925" h="1061280">
                <a:moveTo>
                  <a:pt x="378416" y="3093"/>
                </a:moveTo>
                <a:cubicBezTo>
                  <a:pt x="967030" y="121659"/>
                  <a:pt x="628090" y="555599"/>
                  <a:pt x="477199" y="1061280"/>
                </a:cubicBezTo>
                <a:cubicBezTo>
                  <a:pt x="-266935" y="522488"/>
                  <a:pt x="-13065" y="-47086"/>
                  <a:pt x="378416" y="30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7" name="手繪多邊形 6"/>
          <p:cNvSpPr/>
          <p:nvPr/>
        </p:nvSpPr>
        <p:spPr>
          <a:xfrm>
            <a:off x="10906780" y="5486558"/>
            <a:ext cx="59823" cy="74229"/>
          </a:xfrm>
          <a:custGeom>
            <a:avLst/>
            <a:gdLst>
              <a:gd name="connsiteX0" fmla="*/ 0 w 353082"/>
              <a:gd name="connsiteY0" fmla="*/ 0 h 295603"/>
              <a:gd name="connsiteX1" fmla="*/ 353082 w 353082"/>
              <a:gd name="connsiteY1" fmla="*/ 238125 h 295603"/>
              <a:gd name="connsiteX2" fmla="*/ 320238 w 353082"/>
              <a:gd name="connsiteY2" fmla="*/ 295603 h 295603"/>
              <a:gd name="connsiteX3" fmla="*/ 8212 w 353082"/>
              <a:gd name="connsiteY3" fmla="*/ 65690 h 295603"/>
              <a:gd name="connsiteX4" fmla="*/ 0 w 353082"/>
              <a:gd name="connsiteY4" fmla="*/ 0 h 295603"/>
              <a:gd name="connsiteX0" fmla="*/ 0 w 353082"/>
              <a:gd name="connsiteY0" fmla="*/ 0 h 238125"/>
              <a:gd name="connsiteX1" fmla="*/ 353082 w 353082"/>
              <a:gd name="connsiteY1" fmla="*/ 238125 h 238125"/>
              <a:gd name="connsiteX2" fmla="*/ 79476 w 353082"/>
              <a:gd name="connsiteY2" fmla="*/ 119270 h 238125"/>
              <a:gd name="connsiteX3" fmla="*/ 8212 w 353082"/>
              <a:gd name="connsiteY3" fmla="*/ 65690 h 238125"/>
              <a:gd name="connsiteX4" fmla="*/ 0 w 353082"/>
              <a:gd name="connsiteY4" fmla="*/ 0 h 238125"/>
              <a:gd name="connsiteX0" fmla="*/ 0 w 85191"/>
              <a:gd name="connsiteY0" fmla="*/ 0 h 119270"/>
              <a:gd name="connsiteX1" fmla="*/ 85191 w 85191"/>
              <a:gd name="connsiteY1" fmla="*/ 95702 h 119270"/>
              <a:gd name="connsiteX2" fmla="*/ 79476 w 85191"/>
              <a:gd name="connsiteY2" fmla="*/ 119270 h 119270"/>
              <a:gd name="connsiteX3" fmla="*/ 8212 w 85191"/>
              <a:gd name="connsiteY3" fmla="*/ 65690 h 119270"/>
              <a:gd name="connsiteX4" fmla="*/ 0 w 85191"/>
              <a:gd name="connsiteY4" fmla="*/ 0 h 119270"/>
              <a:gd name="connsiteX0" fmla="*/ 0 w 85191"/>
              <a:gd name="connsiteY0" fmla="*/ 0 h 105706"/>
              <a:gd name="connsiteX1" fmla="*/ 85191 w 85191"/>
              <a:gd name="connsiteY1" fmla="*/ 82138 h 105706"/>
              <a:gd name="connsiteX2" fmla="*/ 79476 w 85191"/>
              <a:gd name="connsiteY2" fmla="*/ 105706 h 105706"/>
              <a:gd name="connsiteX3" fmla="*/ 8212 w 85191"/>
              <a:gd name="connsiteY3" fmla="*/ 52126 h 105706"/>
              <a:gd name="connsiteX4" fmla="*/ 0 w 85191"/>
              <a:gd name="connsiteY4" fmla="*/ 0 h 1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91" h="105706">
                <a:moveTo>
                  <a:pt x="0" y="0"/>
                </a:moveTo>
                <a:lnTo>
                  <a:pt x="85191" y="82138"/>
                </a:lnTo>
                <a:lnTo>
                  <a:pt x="79476" y="105706"/>
                </a:lnTo>
                <a:lnTo>
                  <a:pt x="8212" y="521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42" name="手繪多邊形 41"/>
          <p:cNvSpPr/>
          <p:nvPr/>
        </p:nvSpPr>
        <p:spPr>
          <a:xfrm rot="944818" flipH="1">
            <a:off x="10980598" y="5469889"/>
            <a:ext cx="59823" cy="74229"/>
          </a:xfrm>
          <a:custGeom>
            <a:avLst/>
            <a:gdLst>
              <a:gd name="connsiteX0" fmla="*/ 0 w 353082"/>
              <a:gd name="connsiteY0" fmla="*/ 0 h 295603"/>
              <a:gd name="connsiteX1" fmla="*/ 353082 w 353082"/>
              <a:gd name="connsiteY1" fmla="*/ 238125 h 295603"/>
              <a:gd name="connsiteX2" fmla="*/ 320238 w 353082"/>
              <a:gd name="connsiteY2" fmla="*/ 295603 h 295603"/>
              <a:gd name="connsiteX3" fmla="*/ 8212 w 353082"/>
              <a:gd name="connsiteY3" fmla="*/ 65690 h 295603"/>
              <a:gd name="connsiteX4" fmla="*/ 0 w 353082"/>
              <a:gd name="connsiteY4" fmla="*/ 0 h 295603"/>
              <a:gd name="connsiteX0" fmla="*/ 0 w 353082"/>
              <a:gd name="connsiteY0" fmla="*/ 0 h 238125"/>
              <a:gd name="connsiteX1" fmla="*/ 353082 w 353082"/>
              <a:gd name="connsiteY1" fmla="*/ 238125 h 238125"/>
              <a:gd name="connsiteX2" fmla="*/ 79476 w 353082"/>
              <a:gd name="connsiteY2" fmla="*/ 119270 h 238125"/>
              <a:gd name="connsiteX3" fmla="*/ 8212 w 353082"/>
              <a:gd name="connsiteY3" fmla="*/ 65690 h 238125"/>
              <a:gd name="connsiteX4" fmla="*/ 0 w 353082"/>
              <a:gd name="connsiteY4" fmla="*/ 0 h 238125"/>
              <a:gd name="connsiteX0" fmla="*/ 0 w 85191"/>
              <a:gd name="connsiteY0" fmla="*/ 0 h 119270"/>
              <a:gd name="connsiteX1" fmla="*/ 85191 w 85191"/>
              <a:gd name="connsiteY1" fmla="*/ 95702 h 119270"/>
              <a:gd name="connsiteX2" fmla="*/ 79476 w 85191"/>
              <a:gd name="connsiteY2" fmla="*/ 119270 h 119270"/>
              <a:gd name="connsiteX3" fmla="*/ 8212 w 85191"/>
              <a:gd name="connsiteY3" fmla="*/ 65690 h 119270"/>
              <a:gd name="connsiteX4" fmla="*/ 0 w 85191"/>
              <a:gd name="connsiteY4" fmla="*/ 0 h 119270"/>
              <a:gd name="connsiteX0" fmla="*/ 0 w 85191"/>
              <a:gd name="connsiteY0" fmla="*/ 0 h 105706"/>
              <a:gd name="connsiteX1" fmla="*/ 85191 w 85191"/>
              <a:gd name="connsiteY1" fmla="*/ 82138 h 105706"/>
              <a:gd name="connsiteX2" fmla="*/ 79476 w 85191"/>
              <a:gd name="connsiteY2" fmla="*/ 105706 h 105706"/>
              <a:gd name="connsiteX3" fmla="*/ 8212 w 85191"/>
              <a:gd name="connsiteY3" fmla="*/ 52126 h 105706"/>
              <a:gd name="connsiteX4" fmla="*/ 0 w 85191"/>
              <a:gd name="connsiteY4" fmla="*/ 0 h 1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91" h="105706">
                <a:moveTo>
                  <a:pt x="0" y="0"/>
                </a:moveTo>
                <a:lnTo>
                  <a:pt x="85191" y="82138"/>
                </a:lnTo>
                <a:lnTo>
                  <a:pt x="79476" y="105706"/>
                </a:lnTo>
                <a:lnTo>
                  <a:pt x="8212" y="521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0070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905000"/>
            <a:ext cx="4572000" cy="685800"/>
          </a:xfrm>
        </p:spPr>
        <p:txBody>
          <a:bodyPr anchor="ctr"/>
          <a:lstStyle>
            <a:lvl1pPr marL="0" indent="0" latinLnBrk="0">
              <a:buNone/>
              <a:defRPr lang="zh-TW" sz="24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19200" y="2666999"/>
            <a:ext cx="4572000" cy="32766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400800" y="1905000"/>
            <a:ext cx="4572000" cy="685800"/>
          </a:xfrm>
        </p:spPr>
        <p:txBody>
          <a:bodyPr anchor="ctr"/>
          <a:lstStyle>
            <a:lvl1pPr marL="0" indent="0" latinLnBrk="0">
              <a:buNone/>
              <a:defRPr lang="zh-TW" sz="24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400800" y="2666999"/>
            <a:ext cx="4572000" cy="32766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t>2017/9/15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4230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t>2017/9/15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0372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t>2017/9/15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0756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/>
          <p:nvPr/>
        </p:nvSpPr>
        <p:spPr>
          <a:xfrm>
            <a:off x="10481598" y="4432569"/>
            <a:ext cx="1710402" cy="1967208"/>
          </a:xfrm>
          <a:custGeom>
            <a:avLst/>
            <a:gdLst>
              <a:gd name="connsiteX0" fmla="*/ 864254 w 1710402"/>
              <a:gd name="connsiteY0" fmla="*/ 239 h 1967208"/>
              <a:gd name="connsiteX1" fmla="*/ 1290650 w 1710402"/>
              <a:gd name="connsiteY1" fmla="*/ 251125 h 1967208"/>
              <a:gd name="connsiteX2" fmla="*/ 1632345 w 1710402"/>
              <a:gd name="connsiteY2" fmla="*/ 102925 h 1967208"/>
              <a:gd name="connsiteX3" fmla="*/ 1710402 w 1710402"/>
              <a:gd name="connsiteY3" fmla="*/ 89867 h 1967208"/>
              <a:gd name="connsiteX4" fmla="*/ 1710402 w 1710402"/>
              <a:gd name="connsiteY4" fmla="*/ 1949040 h 1967208"/>
              <a:gd name="connsiteX5" fmla="*/ 1639461 w 1710402"/>
              <a:gd name="connsiteY5" fmla="*/ 1961691 h 1967208"/>
              <a:gd name="connsiteX6" fmla="*/ 1041765 w 1710402"/>
              <a:gd name="connsiteY6" fmla="*/ 1652740 h 1967208"/>
              <a:gd name="connsiteX7" fmla="*/ 321309 w 1710402"/>
              <a:gd name="connsiteY7" fmla="*/ 761994 h 1967208"/>
              <a:gd name="connsiteX8" fmla="*/ 864254 w 1710402"/>
              <a:gd name="connsiteY8" fmla="*/ 239 h 196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0402" h="1967208">
                <a:moveTo>
                  <a:pt x="864254" y="239"/>
                </a:moveTo>
                <a:cubicBezTo>
                  <a:pt x="1045722" y="-4719"/>
                  <a:pt x="1214238" y="66918"/>
                  <a:pt x="1290650" y="251125"/>
                </a:cubicBezTo>
                <a:cubicBezTo>
                  <a:pt x="1406496" y="176214"/>
                  <a:pt x="1521805" y="128397"/>
                  <a:pt x="1632345" y="102925"/>
                </a:cubicBezTo>
                <a:lnTo>
                  <a:pt x="1710402" y="89867"/>
                </a:lnTo>
                <a:lnTo>
                  <a:pt x="1710402" y="1949040"/>
                </a:lnTo>
                <a:lnTo>
                  <a:pt x="1639461" y="1961691"/>
                </a:lnTo>
                <a:cubicBezTo>
                  <a:pt x="1410180" y="1990301"/>
                  <a:pt x="1159658" y="1910631"/>
                  <a:pt x="1041765" y="1652740"/>
                </a:cubicBezTo>
                <a:cubicBezTo>
                  <a:pt x="343141" y="2181075"/>
                  <a:pt x="-460277" y="1203001"/>
                  <a:pt x="321309" y="761994"/>
                </a:cubicBezTo>
                <a:cubicBezTo>
                  <a:pt x="3107" y="392760"/>
                  <a:pt x="465025" y="11144"/>
                  <a:pt x="864254" y="2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/>
          </a:p>
        </p:txBody>
      </p:sp>
      <p:sp>
        <p:nvSpPr>
          <p:cNvPr id="13" name="手繪多邊形 12"/>
          <p:cNvSpPr/>
          <p:nvPr/>
        </p:nvSpPr>
        <p:spPr>
          <a:xfrm>
            <a:off x="8519419" y="5821533"/>
            <a:ext cx="1762631" cy="1036469"/>
          </a:xfrm>
          <a:custGeom>
            <a:avLst/>
            <a:gdLst>
              <a:gd name="connsiteX0" fmla="*/ 524938 w 1762631"/>
              <a:gd name="connsiteY0" fmla="*/ 145 h 1036469"/>
              <a:gd name="connsiteX1" fmla="*/ 783926 w 1762631"/>
              <a:gd name="connsiteY1" fmla="*/ 152531 h 1036469"/>
              <a:gd name="connsiteX2" fmla="*/ 1492037 w 1762631"/>
              <a:gd name="connsiteY2" fmla="*/ 391220 h 1036469"/>
              <a:gd name="connsiteX3" fmla="*/ 1641126 w 1762631"/>
              <a:gd name="connsiteY3" fmla="*/ 998749 h 1036469"/>
              <a:gd name="connsiteX4" fmla="*/ 1591828 w 1762631"/>
              <a:gd name="connsiteY4" fmla="*/ 1036469 h 1036469"/>
              <a:gd name="connsiteX5" fmla="*/ 654282 w 1762631"/>
              <a:gd name="connsiteY5" fmla="*/ 1036469 h 1036469"/>
              <a:gd name="connsiteX6" fmla="*/ 632756 w 1762631"/>
              <a:gd name="connsiteY6" fmla="*/ 1003856 h 1036469"/>
              <a:gd name="connsiteX7" fmla="*/ 580274 w 1762631"/>
              <a:gd name="connsiteY7" fmla="*/ 1036469 h 1036469"/>
              <a:gd name="connsiteX8" fmla="*/ 171579 w 1762631"/>
              <a:gd name="connsiteY8" fmla="*/ 1036469 h 1036469"/>
              <a:gd name="connsiteX9" fmla="*/ 125213 w 1762631"/>
              <a:gd name="connsiteY9" fmla="*/ 1003584 h 1036469"/>
              <a:gd name="connsiteX10" fmla="*/ 195159 w 1762631"/>
              <a:gd name="connsiteY10" fmla="*/ 462827 h 1036469"/>
              <a:gd name="connsiteX11" fmla="*/ 524938 w 1762631"/>
              <a:gd name="connsiteY11" fmla="*/ 145 h 1036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62631" h="1036469">
                <a:moveTo>
                  <a:pt x="524938" y="145"/>
                </a:moveTo>
                <a:cubicBezTo>
                  <a:pt x="635160" y="-2866"/>
                  <a:pt x="737514" y="40645"/>
                  <a:pt x="783926" y="152531"/>
                </a:cubicBezTo>
                <a:cubicBezTo>
                  <a:pt x="1159198" y="-90137"/>
                  <a:pt x="1525189" y="135292"/>
                  <a:pt x="1492037" y="391220"/>
                </a:cubicBezTo>
                <a:cubicBezTo>
                  <a:pt x="1808383" y="406718"/>
                  <a:pt x="1832656" y="815199"/>
                  <a:pt x="1641126" y="998749"/>
                </a:cubicBezTo>
                <a:lnTo>
                  <a:pt x="1591828" y="1036469"/>
                </a:lnTo>
                <a:lnTo>
                  <a:pt x="654282" y="1036469"/>
                </a:lnTo>
                <a:lnTo>
                  <a:pt x="632756" y="1003856"/>
                </a:lnTo>
                <a:lnTo>
                  <a:pt x="580274" y="1036469"/>
                </a:lnTo>
                <a:lnTo>
                  <a:pt x="171579" y="1036469"/>
                </a:lnTo>
                <a:lnTo>
                  <a:pt x="125213" y="1003584"/>
                </a:lnTo>
                <a:cubicBezTo>
                  <a:pt x="-34299" y="867387"/>
                  <a:pt x="-71874" y="613499"/>
                  <a:pt x="195159" y="462827"/>
                </a:cubicBezTo>
                <a:cubicBezTo>
                  <a:pt x="1887" y="238558"/>
                  <a:pt x="282450" y="6769"/>
                  <a:pt x="524938" y="1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96202" y="1524000"/>
            <a:ext cx="3657600" cy="1828800"/>
          </a:xfrm>
        </p:spPr>
        <p:txBody>
          <a:bodyPr anchor="b">
            <a:normAutofit/>
          </a:bodyPr>
          <a:lstStyle>
            <a:lvl1pPr latinLnBrk="0">
              <a:defRPr lang="zh-TW" sz="3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85800"/>
            <a:ext cx="6324600" cy="5191125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696305" y="3429001"/>
            <a:ext cx="3655908" cy="18288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手繪多邊形 13"/>
          <p:cNvSpPr/>
          <p:nvPr/>
        </p:nvSpPr>
        <p:spPr>
          <a:xfrm>
            <a:off x="1524" y="6194218"/>
            <a:ext cx="12188952" cy="663782"/>
          </a:xfrm>
          <a:custGeom>
            <a:avLst/>
            <a:gdLst>
              <a:gd name="connsiteX0" fmla="*/ 2898990 w 12195510"/>
              <a:gd name="connsiteY0" fmla="*/ 1130 h 705247"/>
              <a:gd name="connsiteX1" fmla="*/ 3489295 w 12195510"/>
              <a:gd name="connsiteY1" fmla="*/ 1219 h 705247"/>
              <a:gd name="connsiteX2" fmla="*/ 12036716 w 12195510"/>
              <a:gd name="connsiteY2" fmla="*/ 341913 h 705247"/>
              <a:gd name="connsiteX3" fmla="*/ 12195510 w 12195510"/>
              <a:gd name="connsiteY3" fmla="*/ 328917 h 705247"/>
              <a:gd name="connsiteX4" fmla="*/ 12195510 w 12195510"/>
              <a:gd name="connsiteY4" fmla="*/ 705247 h 705247"/>
              <a:gd name="connsiteX5" fmla="*/ 0 w 12195510"/>
              <a:gd name="connsiteY5" fmla="*/ 705247 h 705247"/>
              <a:gd name="connsiteX6" fmla="*/ 0 w 12195510"/>
              <a:gd name="connsiteY6" fmla="*/ 253521 h 705247"/>
              <a:gd name="connsiteX7" fmla="*/ 297990 w 12195510"/>
              <a:gd name="connsiteY7" fmla="*/ 189201 h 705247"/>
              <a:gd name="connsiteX8" fmla="*/ 2898990 w 12195510"/>
              <a:gd name="connsiteY8" fmla="*/ 1130 h 705247"/>
              <a:gd name="connsiteX0" fmla="*/ 2898990 w 12195510"/>
              <a:gd name="connsiteY0" fmla="*/ 0 h 704117"/>
              <a:gd name="connsiteX1" fmla="*/ 3489295 w 12195510"/>
              <a:gd name="connsiteY1" fmla="*/ 89 h 704117"/>
              <a:gd name="connsiteX2" fmla="*/ 12036716 w 12195510"/>
              <a:gd name="connsiteY2" fmla="*/ 340783 h 704117"/>
              <a:gd name="connsiteX3" fmla="*/ 12195510 w 12195510"/>
              <a:gd name="connsiteY3" fmla="*/ 327787 h 704117"/>
              <a:gd name="connsiteX4" fmla="*/ 12195510 w 12195510"/>
              <a:gd name="connsiteY4" fmla="*/ 704117 h 704117"/>
              <a:gd name="connsiteX5" fmla="*/ 0 w 12195510"/>
              <a:gd name="connsiteY5" fmla="*/ 704117 h 704117"/>
              <a:gd name="connsiteX6" fmla="*/ 0 w 12195510"/>
              <a:gd name="connsiteY6" fmla="*/ 252391 h 704117"/>
              <a:gd name="connsiteX7" fmla="*/ 2898990 w 12195510"/>
              <a:gd name="connsiteY7" fmla="*/ 0 h 704117"/>
              <a:gd name="connsiteX0" fmla="*/ 0 w 12195510"/>
              <a:gd name="connsiteY0" fmla="*/ 252302 h 704028"/>
              <a:gd name="connsiteX1" fmla="*/ 3489295 w 12195510"/>
              <a:gd name="connsiteY1" fmla="*/ 0 h 704028"/>
              <a:gd name="connsiteX2" fmla="*/ 12036716 w 12195510"/>
              <a:gd name="connsiteY2" fmla="*/ 340694 h 704028"/>
              <a:gd name="connsiteX3" fmla="*/ 12195510 w 12195510"/>
              <a:gd name="connsiteY3" fmla="*/ 327698 h 704028"/>
              <a:gd name="connsiteX4" fmla="*/ 12195510 w 12195510"/>
              <a:gd name="connsiteY4" fmla="*/ 704028 h 704028"/>
              <a:gd name="connsiteX5" fmla="*/ 0 w 12195510"/>
              <a:gd name="connsiteY5" fmla="*/ 704028 h 704028"/>
              <a:gd name="connsiteX6" fmla="*/ 0 w 12195510"/>
              <a:gd name="connsiteY6" fmla="*/ 252302 h 704028"/>
              <a:gd name="connsiteX0" fmla="*/ 0 w 12195510"/>
              <a:gd name="connsiteY0" fmla="*/ 264208 h 715934"/>
              <a:gd name="connsiteX1" fmla="*/ 3501201 w 12195510"/>
              <a:gd name="connsiteY1" fmla="*/ 0 h 715934"/>
              <a:gd name="connsiteX2" fmla="*/ 12036716 w 12195510"/>
              <a:gd name="connsiteY2" fmla="*/ 352600 h 715934"/>
              <a:gd name="connsiteX3" fmla="*/ 12195510 w 12195510"/>
              <a:gd name="connsiteY3" fmla="*/ 339604 h 715934"/>
              <a:gd name="connsiteX4" fmla="*/ 12195510 w 12195510"/>
              <a:gd name="connsiteY4" fmla="*/ 715934 h 715934"/>
              <a:gd name="connsiteX5" fmla="*/ 0 w 12195510"/>
              <a:gd name="connsiteY5" fmla="*/ 715934 h 715934"/>
              <a:gd name="connsiteX6" fmla="*/ 0 w 12195510"/>
              <a:gd name="connsiteY6" fmla="*/ 264208 h 715934"/>
              <a:gd name="connsiteX0" fmla="*/ 0 w 12195510"/>
              <a:gd name="connsiteY0" fmla="*/ 265158 h 716884"/>
              <a:gd name="connsiteX1" fmla="*/ 3501201 w 12195510"/>
              <a:gd name="connsiteY1" fmla="*/ 950 h 716884"/>
              <a:gd name="connsiteX2" fmla="*/ 12036716 w 12195510"/>
              <a:gd name="connsiteY2" fmla="*/ 353550 h 716884"/>
              <a:gd name="connsiteX3" fmla="*/ 12195510 w 12195510"/>
              <a:gd name="connsiteY3" fmla="*/ 340554 h 716884"/>
              <a:gd name="connsiteX4" fmla="*/ 12195510 w 12195510"/>
              <a:gd name="connsiteY4" fmla="*/ 716884 h 716884"/>
              <a:gd name="connsiteX5" fmla="*/ 0 w 12195510"/>
              <a:gd name="connsiteY5" fmla="*/ 716884 h 716884"/>
              <a:gd name="connsiteX6" fmla="*/ 0 w 12195510"/>
              <a:gd name="connsiteY6" fmla="*/ 265158 h 716884"/>
              <a:gd name="connsiteX0" fmla="*/ 0 w 12195510"/>
              <a:gd name="connsiteY0" fmla="*/ 332184 h 783910"/>
              <a:gd name="connsiteX1" fmla="*/ 3501201 w 12195510"/>
              <a:gd name="connsiteY1" fmla="*/ 67976 h 783910"/>
              <a:gd name="connsiteX2" fmla="*/ 12036716 w 12195510"/>
              <a:gd name="connsiteY2" fmla="*/ 420576 h 783910"/>
              <a:gd name="connsiteX3" fmla="*/ 12195510 w 12195510"/>
              <a:gd name="connsiteY3" fmla="*/ 407580 h 783910"/>
              <a:gd name="connsiteX4" fmla="*/ 12195510 w 12195510"/>
              <a:gd name="connsiteY4" fmla="*/ 783910 h 783910"/>
              <a:gd name="connsiteX5" fmla="*/ 0 w 12195510"/>
              <a:gd name="connsiteY5" fmla="*/ 783910 h 783910"/>
              <a:gd name="connsiteX6" fmla="*/ 0 w 12195510"/>
              <a:gd name="connsiteY6" fmla="*/ 332184 h 783910"/>
              <a:gd name="connsiteX0" fmla="*/ 0 w 12195510"/>
              <a:gd name="connsiteY0" fmla="*/ 264916 h 716642"/>
              <a:gd name="connsiteX1" fmla="*/ 3501201 w 12195510"/>
              <a:gd name="connsiteY1" fmla="*/ 708 h 716642"/>
              <a:gd name="connsiteX2" fmla="*/ 12195510 w 12195510"/>
              <a:gd name="connsiteY2" fmla="*/ 340312 h 716642"/>
              <a:gd name="connsiteX3" fmla="*/ 12195510 w 12195510"/>
              <a:gd name="connsiteY3" fmla="*/ 716642 h 716642"/>
              <a:gd name="connsiteX4" fmla="*/ 0 w 12195510"/>
              <a:gd name="connsiteY4" fmla="*/ 716642 h 716642"/>
              <a:gd name="connsiteX5" fmla="*/ 0 w 12195510"/>
              <a:gd name="connsiteY5" fmla="*/ 264916 h 716642"/>
              <a:gd name="connsiteX0" fmla="*/ 0 w 12195510"/>
              <a:gd name="connsiteY0" fmla="*/ 405924 h 857650"/>
              <a:gd name="connsiteX1" fmla="*/ 3501201 w 12195510"/>
              <a:gd name="connsiteY1" fmla="*/ 141716 h 857650"/>
              <a:gd name="connsiteX2" fmla="*/ 12195510 w 12195510"/>
              <a:gd name="connsiteY2" fmla="*/ 481320 h 857650"/>
              <a:gd name="connsiteX3" fmla="*/ 12195510 w 12195510"/>
              <a:gd name="connsiteY3" fmla="*/ 857650 h 857650"/>
              <a:gd name="connsiteX4" fmla="*/ 0 w 12195510"/>
              <a:gd name="connsiteY4" fmla="*/ 857650 h 857650"/>
              <a:gd name="connsiteX5" fmla="*/ 0 w 12195510"/>
              <a:gd name="connsiteY5" fmla="*/ 405924 h 857650"/>
              <a:gd name="connsiteX0" fmla="*/ 0 w 12195510"/>
              <a:gd name="connsiteY0" fmla="*/ 25653 h 477379"/>
              <a:gd name="connsiteX1" fmla="*/ 12195510 w 12195510"/>
              <a:gd name="connsiteY1" fmla="*/ 101049 h 477379"/>
              <a:gd name="connsiteX2" fmla="*/ 12195510 w 12195510"/>
              <a:gd name="connsiteY2" fmla="*/ 477379 h 477379"/>
              <a:gd name="connsiteX3" fmla="*/ 0 w 12195510"/>
              <a:gd name="connsiteY3" fmla="*/ 477379 h 477379"/>
              <a:gd name="connsiteX4" fmla="*/ 0 w 12195510"/>
              <a:gd name="connsiteY4" fmla="*/ 25653 h 477379"/>
              <a:gd name="connsiteX0" fmla="*/ 0 w 12195510"/>
              <a:gd name="connsiteY0" fmla="*/ 332044 h 783770"/>
              <a:gd name="connsiteX1" fmla="*/ 12195510 w 12195510"/>
              <a:gd name="connsiteY1" fmla="*/ 407440 h 783770"/>
              <a:gd name="connsiteX2" fmla="*/ 12195510 w 12195510"/>
              <a:gd name="connsiteY2" fmla="*/ 783770 h 783770"/>
              <a:gd name="connsiteX3" fmla="*/ 0 w 12195510"/>
              <a:gd name="connsiteY3" fmla="*/ 783770 h 783770"/>
              <a:gd name="connsiteX4" fmla="*/ 0 w 12195510"/>
              <a:gd name="connsiteY4" fmla="*/ 332044 h 783770"/>
              <a:gd name="connsiteX0" fmla="*/ 0 w 12195510"/>
              <a:gd name="connsiteY0" fmla="*/ 205084 h 656810"/>
              <a:gd name="connsiteX1" fmla="*/ 12195510 w 12195510"/>
              <a:gd name="connsiteY1" fmla="*/ 280480 h 656810"/>
              <a:gd name="connsiteX2" fmla="*/ 12195510 w 12195510"/>
              <a:gd name="connsiteY2" fmla="*/ 656810 h 656810"/>
              <a:gd name="connsiteX3" fmla="*/ 0 w 12195510"/>
              <a:gd name="connsiteY3" fmla="*/ 656810 h 656810"/>
              <a:gd name="connsiteX4" fmla="*/ 0 w 12195510"/>
              <a:gd name="connsiteY4" fmla="*/ 205084 h 656810"/>
              <a:gd name="connsiteX0" fmla="*/ 0 w 12195510"/>
              <a:gd name="connsiteY0" fmla="*/ 175714 h 627440"/>
              <a:gd name="connsiteX1" fmla="*/ 12195510 w 12195510"/>
              <a:gd name="connsiteY1" fmla="*/ 251110 h 627440"/>
              <a:gd name="connsiteX2" fmla="*/ 12195510 w 12195510"/>
              <a:gd name="connsiteY2" fmla="*/ 627440 h 627440"/>
              <a:gd name="connsiteX3" fmla="*/ 0 w 12195510"/>
              <a:gd name="connsiteY3" fmla="*/ 627440 h 627440"/>
              <a:gd name="connsiteX4" fmla="*/ 0 w 12195510"/>
              <a:gd name="connsiteY4" fmla="*/ 175714 h 627440"/>
              <a:gd name="connsiteX0" fmla="*/ 0 w 12195510"/>
              <a:gd name="connsiteY0" fmla="*/ 212056 h 663782"/>
              <a:gd name="connsiteX1" fmla="*/ 12195510 w 12195510"/>
              <a:gd name="connsiteY1" fmla="*/ 287452 h 663782"/>
              <a:gd name="connsiteX2" fmla="*/ 12195510 w 12195510"/>
              <a:gd name="connsiteY2" fmla="*/ 663782 h 663782"/>
              <a:gd name="connsiteX3" fmla="*/ 0 w 12195510"/>
              <a:gd name="connsiteY3" fmla="*/ 663782 h 663782"/>
              <a:gd name="connsiteX4" fmla="*/ 0 w 12195510"/>
              <a:gd name="connsiteY4" fmla="*/ 212056 h 66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510" h="663782">
                <a:moveTo>
                  <a:pt x="0" y="212056"/>
                </a:moveTo>
                <a:cubicBezTo>
                  <a:pt x="2234990" y="-338823"/>
                  <a:pt x="8293643" y="366945"/>
                  <a:pt x="12195510" y="287452"/>
                </a:cubicBezTo>
                <a:lnTo>
                  <a:pt x="12195510" y="663782"/>
                </a:lnTo>
                <a:lnTo>
                  <a:pt x="0" y="663782"/>
                </a:lnTo>
                <a:lnTo>
                  <a:pt x="0" y="212056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t>2017/9/15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544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t>2017/9/15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5586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372600" y="381000"/>
            <a:ext cx="1600200" cy="5562600"/>
          </a:xfrm>
        </p:spPr>
        <p:txBody>
          <a:bodyPr vert="eaVert"/>
          <a:lstStyle>
            <a:lvl1pPr latinLnBrk="0">
              <a:defRPr lang="zh-TW" b="1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7848600" cy="55626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t>2017/9/15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2546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含圖片的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手繪多邊形 31"/>
          <p:cNvSpPr/>
          <p:nvPr/>
        </p:nvSpPr>
        <p:spPr bwMode="white">
          <a:xfrm rot="20947308">
            <a:off x="-277876" y="2077541"/>
            <a:ext cx="3091083" cy="3180739"/>
          </a:xfrm>
          <a:custGeom>
            <a:avLst/>
            <a:gdLst>
              <a:gd name="connsiteX0" fmla="*/ 1807706 w 3091083"/>
              <a:gd name="connsiteY0" fmla="*/ 118472 h 3180739"/>
              <a:gd name="connsiteX1" fmla="*/ 2493364 w 3091083"/>
              <a:gd name="connsiteY1" fmla="*/ 1023759 h 3180739"/>
              <a:gd name="connsiteX2" fmla="*/ 1966119 w 3091083"/>
              <a:gd name="connsiteY2" fmla="*/ 2796210 h 3180739"/>
              <a:gd name="connsiteX3" fmla="*/ 595284 w 3091083"/>
              <a:gd name="connsiteY3" fmla="*/ 2668081 h 3180739"/>
              <a:gd name="connsiteX4" fmla="*/ 68155 w 3091083"/>
              <a:gd name="connsiteY4" fmla="*/ 2915518 h 3180739"/>
              <a:gd name="connsiteX5" fmla="*/ 0 w 3091083"/>
              <a:gd name="connsiteY5" fmla="*/ 2915621 h 3180739"/>
              <a:gd name="connsiteX6" fmla="*/ 560309 w 3091083"/>
              <a:gd name="connsiteY6" fmla="*/ 0 h 3180739"/>
              <a:gd name="connsiteX7" fmla="*/ 568686 w 3091083"/>
              <a:gd name="connsiteY7" fmla="*/ 2132 h 3180739"/>
              <a:gd name="connsiteX8" fmla="*/ 929205 w 3091083"/>
              <a:gd name="connsiteY8" fmla="*/ 383114 h 3180739"/>
              <a:gd name="connsiteX9" fmla="*/ 1807706 w 3091083"/>
              <a:gd name="connsiteY9" fmla="*/ 118472 h 3180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91083" h="3180739">
                <a:moveTo>
                  <a:pt x="1807706" y="118472"/>
                </a:moveTo>
                <a:cubicBezTo>
                  <a:pt x="2240497" y="197093"/>
                  <a:pt x="2539132" y="594438"/>
                  <a:pt x="2493364" y="1023759"/>
                </a:cubicBezTo>
                <a:cubicBezTo>
                  <a:pt x="3509774" y="1084264"/>
                  <a:pt x="3161207" y="3376350"/>
                  <a:pt x="1966119" y="2796210"/>
                </a:cubicBezTo>
                <a:cubicBezTo>
                  <a:pt x="1720072" y="3244662"/>
                  <a:pt x="876481" y="3415500"/>
                  <a:pt x="595284" y="2668081"/>
                </a:cubicBezTo>
                <a:cubicBezTo>
                  <a:pt x="419535" y="2829577"/>
                  <a:pt x="238844" y="2904736"/>
                  <a:pt x="68155" y="2915518"/>
                </a:cubicBezTo>
                <a:lnTo>
                  <a:pt x="0" y="2915621"/>
                </a:lnTo>
                <a:lnTo>
                  <a:pt x="560309" y="0"/>
                </a:lnTo>
                <a:lnTo>
                  <a:pt x="568686" y="2132"/>
                </a:lnTo>
                <a:cubicBezTo>
                  <a:pt x="725127" y="52614"/>
                  <a:pt x="857441" y="172902"/>
                  <a:pt x="929205" y="383114"/>
                </a:cubicBezTo>
                <a:cubicBezTo>
                  <a:pt x="1240060" y="138868"/>
                  <a:pt x="1548031" y="71300"/>
                  <a:pt x="1807706" y="1184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/>
          </a:p>
        </p:txBody>
      </p:sp>
      <p:sp>
        <p:nvSpPr>
          <p:cNvPr id="40" name="手繪多邊形 22"/>
          <p:cNvSpPr>
            <a:spLocks/>
          </p:cNvSpPr>
          <p:nvPr/>
        </p:nvSpPr>
        <p:spPr bwMode="auto">
          <a:xfrm rot="20944497">
            <a:off x="490120" y="5011411"/>
            <a:ext cx="204249" cy="965176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59" name="手繪多邊形 58"/>
          <p:cNvSpPr/>
          <p:nvPr/>
        </p:nvSpPr>
        <p:spPr bwMode="ltGray">
          <a:xfrm>
            <a:off x="937303" y="4783980"/>
            <a:ext cx="120289" cy="1063707"/>
          </a:xfrm>
          <a:custGeom>
            <a:avLst/>
            <a:gdLst>
              <a:gd name="connsiteX0" fmla="*/ 217945 w 217945"/>
              <a:gd name="connsiteY0" fmla="*/ 0 h 2712204"/>
              <a:gd name="connsiteX1" fmla="*/ 0 w 217945"/>
              <a:gd name="connsiteY1" fmla="*/ 2712204 h 2712204"/>
              <a:gd name="connsiteX0" fmla="*/ 24216 w 24216"/>
              <a:gd name="connsiteY0" fmla="*/ 0 h 2873644"/>
              <a:gd name="connsiteX1" fmla="*/ 0 w 24216"/>
              <a:gd name="connsiteY1" fmla="*/ 2873644 h 2873644"/>
              <a:gd name="connsiteX0" fmla="*/ 102493 w 102493"/>
              <a:gd name="connsiteY0" fmla="*/ 0 h 2873644"/>
              <a:gd name="connsiteX1" fmla="*/ 78277 w 102493"/>
              <a:gd name="connsiteY1" fmla="*/ 2873644 h 2873644"/>
              <a:gd name="connsiteX0" fmla="*/ 160570 w 160570"/>
              <a:gd name="connsiteY0" fmla="*/ 0 h 2873644"/>
              <a:gd name="connsiteX1" fmla="*/ 136354 w 160570"/>
              <a:gd name="connsiteY1" fmla="*/ 2873644 h 2873644"/>
              <a:gd name="connsiteX0" fmla="*/ 119427 w 119427"/>
              <a:gd name="connsiteY0" fmla="*/ 0 h 2873644"/>
              <a:gd name="connsiteX1" fmla="*/ 95211 w 119427"/>
              <a:gd name="connsiteY1" fmla="*/ 2873644 h 2873644"/>
              <a:gd name="connsiteX0" fmla="*/ 124984 w 124984"/>
              <a:gd name="connsiteY0" fmla="*/ 0 h 2889789"/>
              <a:gd name="connsiteX1" fmla="*/ 92696 w 124984"/>
              <a:gd name="connsiteY1" fmla="*/ 2889789 h 2889789"/>
              <a:gd name="connsiteX0" fmla="*/ 82529 w 82529"/>
              <a:gd name="connsiteY0" fmla="*/ 0 h 2889789"/>
              <a:gd name="connsiteX1" fmla="*/ 50241 w 82529"/>
              <a:gd name="connsiteY1" fmla="*/ 2889789 h 2889789"/>
              <a:gd name="connsiteX0" fmla="*/ 19317 w 220167"/>
              <a:gd name="connsiteY0" fmla="*/ 0 h 2317810"/>
              <a:gd name="connsiteX1" fmla="*/ 220167 w 220167"/>
              <a:gd name="connsiteY1" fmla="*/ 2317810 h 2317810"/>
              <a:gd name="connsiteX0" fmla="*/ 21546 w 222396"/>
              <a:gd name="connsiteY0" fmla="*/ 0 h 2317810"/>
              <a:gd name="connsiteX1" fmla="*/ 222396 w 222396"/>
              <a:gd name="connsiteY1" fmla="*/ 2317810 h 2317810"/>
              <a:gd name="connsiteX0" fmla="*/ 21548 w 222398"/>
              <a:gd name="connsiteY0" fmla="*/ 0 h 2216871"/>
              <a:gd name="connsiteX1" fmla="*/ 222398 w 222398"/>
              <a:gd name="connsiteY1" fmla="*/ 2216871 h 2216871"/>
              <a:gd name="connsiteX0" fmla="*/ 16288 w 217138"/>
              <a:gd name="connsiteY0" fmla="*/ 0 h 2216871"/>
              <a:gd name="connsiteX1" fmla="*/ 217138 w 217138"/>
              <a:gd name="connsiteY1" fmla="*/ 2216871 h 221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7138" h="2216871">
                <a:moveTo>
                  <a:pt x="16288" y="0"/>
                </a:moveTo>
                <a:cubicBezTo>
                  <a:pt x="-49861" y="386125"/>
                  <a:pt x="99201" y="1898335"/>
                  <a:pt x="217138" y="2216871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62" name="手繪多邊形 5"/>
          <p:cNvSpPr>
            <a:spLocks noEditPoints="1"/>
          </p:cNvSpPr>
          <p:nvPr/>
        </p:nvSpPr>
        <p:spPr bwMode="auto">
          <a:xfrm>
            <a:off x="415937" y="3909619"/>
            <a:ext cx="1157410" cy="94718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63" name="手繪多邊形 5"/>
          <p:cNvSpPr>
            <a:spLocks noEditPoints="1"/>
          </p:cNvSpPr>
          <p:nvPr/>
        </p:nvSpPr>
        <p:spPr bwMode="auto">
          <a:xfrm>
            <a:off x="415937" y="3909619"/>
            <a:ext cx="1157410" cy="94718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34" name="手繪多邊形 33"/>
          <p:cNvSpPr/>
          <p:nvPr/>
        </p:nvSpPr>
        <p:spPr bwMode="white">
          <a:xfrm>
            <a:off x="4480530" y="4750197"/>
            <a:ext cx="2316539" cy="1570344"/>
          </a:xfrm>
          <a:custGeom>
            <a:avLst/>
            <a:gdLst>
              <a:gd name="connsiteX0" fmla="*/ 72390 w 853440"/>
              <a:gd name="connsiteY0" fmla="*/ 190500 h 472440"/>
              <a:gd name="connsiteX1" fmla="*/ 354330 w 853440"/>
              <a:gd name="connsiteY1" fmla="*/ 41910 h 472440"/>
              <a:gd name="connsiteX2" fmla="*/ 586740 w 853440"/>
              <a:gd name="connsiteY2" fmla="*/ 0 h 472440"/>
              <a:gd name="connsiteX3" fmla="*/ 693420 w 853440"/>
              <a:gd name="connsiteY3" fmla="*/ 156210 h 472440"/>
              <a:gd name="connsiteX4" fmla="*/ 853440 w 853440"/>
              <a:gd name="connsiteY4" fmla="*/ 342900 h 472440"/>
              <a:gd name="connsiteX5" fmla="*/ 579120 w 853440"/>
              <a:gd name="connsiteY5" fmla="*/ 472440 h 472440"/>
              <a:gd name="connsiteX6" fmla="*/ 281940 w 853440"/>
              <a:gd name="connsiteY6" fmla="*/ 449580 h 472440"/>
              <a:gd name="connsiteX7" fmla="*/ 0 w 853440"/>
              <a:gd name="connsiteY7" fmla="*/ 403860 h 472440"/>
              <a:gd name="connsiteX8" fmla="*/ 72390 w 853440"/>
              <a:gd name="connsiteY8" fmla="*/ 190500 h 472440"/>
              <a:gd name="connsiteX0" fmla="*/ 0 w 781050"/>
              <a:gd name="connsiteY0" fmla="*/ 190500 h 472440"/>
              <a:gd name="connsiteX1" fmla="*/ 281940 w 781050"/>
              <a:gd name="connsiteY1" fmla="*/ 41910 h 472440"/>
              <a:gd name="connsiteX2" fmla="*/ 514350 w 781050"/>
              <a:gd name="connsiteY2" fmla="*/ 0 h 472440"/>
              <a:gd name="connsiteX3" fmla="*/ 621030 w 781050"/>
              <a:gd name="connsiteY3" fmla="*/ 156210 h 472440"/>
              <a:gd name="connsiteX4" fmla="*/ 781050 w 781050"/>
              <a:gd name="connsiteY4" fmla="*/ 342900 h 472440"/>
              <a:gd name="connsiteX5" fmla="*/ 506730 w 781050"/>
              <a:gd name="connsiteY5" fmla="*/ 472440 h 472440"/>
              <a:gd name="connsiteX6" fmla="*/ 209550 w 781050"/>
              <a:gd name="connsiteY6" fmla="*/ 449580 h 472440"/>
              <a:gd name="connsiteX7" fmla="*/ 0 w 781050"/>
              <a:gd name="connsiteY7" fmla="*/ 190500 h 472440"/>
              <a:gd name="connsiteX0" fmla="*/ 51872 w 832922"/>
              <a:gd name="connsiteY0" fmla="*/ 190500 h 472440"/>
              <a:gd name="connsiteX1" fmla="*/ 333812 w 832922"/>
              <a:gd name="connsiteY1" fmla="*/ 41910 h 472440"/>
              <a:gd name="connsiteX2" fmla="*/ 566222 w 832922"/>
              <a:gd name="connsiteY2" fmla="*/ 0 h 472440"/>
              <a:gd name="connsiteX3" fmla="*/ 672902 w 832922"/>
              <a:gd name="connsiteY3" fmla="*/ 156210 h 472440"/>
              <a:gd name="connsiteX4" fmla="*/ 832922 w 832922"/>
              <a:gd name="connsiteY4" fmla="*/ 342900 h 472440"/>
              <a:gd name="connsiteX5" fmla="*/ 558602 w 832922"/>
              <a:gd name="connsiteY5" fmla="*/ 472440 h 472440"/>
              <a:gd name="connsiteX6" fmla="*/ 261422 w 832922"/>
              <a:gd name="connsiteY6" fmla="*/ 449580 h 472440"/>
              <a:gd name="connsiteX7" fmla="*/ 51872 w 832922"/>
              <a:gd name="connsiteY7" fmla="*/ 190500 h 472440"/>
              <a:gd name="connsiteX0" fmla="*/ 68801 w 849851"/>
              <a:gd name="connsiteY0" fmla="*/ 190500 h 476402"/>
              <a:gd name="connsiteX1" fmla="*/ 350741 w 849851"/>
              <a:gd name="connsiteY1" fmla="*/ 41910 h 476402"/>
              <a:gd name="connsiteX2" fmla="*/ 583151 w 849851"/>
              <a:gd name="connsiteY2" fmla="*/ 0 h 476402"/>
              <a:gd name="connsiteX3" fmla="*/ 689831 w 849851"/>
              <a:gd name="connsiteY3" fmla="*/ 156210 h 476402"/>
              <a:gd name="connsiteX4" fmla="*/ 849851 w 849851"/>
              <a:gd name="connsiteY4" fmla="*/ 342900 h 476402"/>
              <a:gd name="connsiteX5" fmla="*/ 575531 w 849851"/>
              <a:gd name="connsiteY5" fmla="*/ 472440 h 476402"/>
              <a:gd name="connsiteX6" fmla="*/ 278351 w 849851"/>
              <a:gd name="connsiteY6" fmla="*/ 449580 h 476402"/>
              <a:gd name="connsiteX7" fmla="*/ 68801 w 849851"/>
              <a:gd name="connsiteY7" fmla="*/ 190500 h 476402"/>
              <a:gd name="connsiteX0" fmla="*/ 68801 w 849851"/>
              <a:gd name="connsiteY0" fmla="*/ 190500 h 500010"/>
              <a:gd name="connsiteX1" fmla="*/ 350741 w 849851"/>
              <a:gd name="connsiteY1" fmla="*/ 41910 h 500010"/>
              <a:gd name="connsiteX2" fmla="*/ 583151 w 849851"/>
              <a:gd name="connsiteY2" fmla="*/ 0 h 500010"/>
              <a:gd name="connsiteX3" fmla="*/ 689831 w 849851"/>
              <a:gd name="connsiteY3" fmla="*/ 156210 h 500010"/>
              <a:gd name="connsiteX4" fmla="*/ 849851 w 849851"/>
              <a:gd name="connsiteY4" fmla="*/ 342900 h 500010"/>
              <a:gd name="connsiteX5" fmla="*/ 575531 w 849851"/>
              <a:gd name="connsiteY5" fmla="*/ 472440 h 500010"/>
              <a:gd name="connsiteX6" fmla="*/ 278351 w 849851"/>
              <a:gd name="connsiteY6" fmla="*/ 449580 h 500010"/>
              <a:gd name="connsiteX7" fmla="*/ 68801 w 849851"/>
              <a:gd name="connsiteY7" fmla="*/ 190500 h 500010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50624"/>
              <a:gd name="connsiteY0" fmla="*/ 190500 h 521017"/>
              <a:gd name="connsiteX1" fmla="*/ 350741 w 850624"/>
              <a:gd name="connsiteY1" fmla="*/ 41910 h 521017"/>
              <a:gd name="connsiteX2" fmla="*/ 583151 w 850624"/>
              <a:gd name="connsiteY2" fmla="*/ 0 h 521017"/>
              <a:gd name="connsiteX3" fmla="*/ 689831 w 850624"/>
              <a:gd name="connsiteY3" fmla="*/ 156210 h 521017"/>
              <a:gd name="connsiteX4" fmla="*/ 849851 w 850624"/>
              <a:gd name="connsiteY4" fmla="*/ 342900 h 521017"/>
              <a:gd name="connsiteX5" fmla="*/ 575531 w 850624"/>
              <a:gd name="connsiteY5" fmla="*/ 472440 h 521017"/>
              <a:gd name="connsiteX6" fmla="*/ 278351 w 850624"/>
              <a:gd name="connsiteY6" fmla="*/ 449580 h 521017"/>
              <a:gd name="connsiteX7" fmla="*/ 68801 w 850624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699143"/>
              <a:gd name="connsiteY0" fmla="*/ 194456 h 524973"/>
              <a:gd name="connsiteX1" fmla="*/ 350741 w 699143"/>
              <a:gd name="connsiteY1" fmla="*/ 45866 h 524973"/>
              <a:gd name="connsiteX2" fmla="*/ 689831 w 699143"/>
              <a:gd name="connsiteY2" fmla="*/ 160166 h 524973"/>
              <a:gd name="connsiteX3" fmla="*/ 575531 w 699143"/>
              <a:gd name="connsiteY3" fmla="*/ 476396 h 524973"/>
              <a:gd name="connsiteX4" fmla="*/ 278351 w 699143"/>
              <a:gd name="connsiteY4" fmla="*/ 453536 h 524973"/>
              <a:gd name="connsiteX5" fmla="*/ 68801 w 699143"/>
              <a:gd name="connsiteY5" fmla="*/ 194456 h 524973"/>
              <a:gd name="connsiteX0" fmla="*/ 68801 w 765578"/>
              <a:gd name="connsiteY0" fmla="*/ 194456 h 524973"/>
              <a:gd name="connsiteX1" fmla="*/ 350741 w 765578"/>
              <a:gd name="connsiteY1" fmla="*/ 45866 h 524973"/>
              <a:gd name="connsiteX2" fmla="*/ 689831 w 765578"/>
              <a:gd name="connsiteY2" fmla="*/ 160166 h 524973"/>
              <a:gd name="connsiteX3" fmla="*/ 575531 w 765578"/>
              <a:gd name="connsiteY3" fmla="*/ 476396 h 524973"/>
              <a:gd name="connsiteX4" fmla="*/ 278351 w 765578"/>
              <a:gd name="connsiteY4" fmla="*/ 453536 h 524973"/>
              <a:gd name="connsiteX5" fmla="*/ 68801 w 765578"/>
              <a:gd name="connsiteY5" fmla="*/ 194456 h 524973"/>
              <a:gd name="connsiteX0" fmla="*/ 68801 w 809586"/>
              <a:gd name="connsiteY0" fmla="*/ 194456 h 524973"/>
              <a:gd name="connsiteX1" fmla="*/ 350741 w 809586"/>
              <a:gd name="connsiteY1" fmla="*/ 45866 h 524973"/>
              <a:gd name="connsiteX2" fmla="*/ 689831 w 809586"/>
              <a:gd name="connsiteY2" fmla="*/ 160166 h 524973"/>
              <a:gd name="connsiteX3" fmla="*/ 575531 w 809586"/>
              <a:gd name="connsiteY3" fmla="*/ 476396 h 524973"/>
              <a:gd name="connsiteX4" fmla="*/ 278351 w 809586"/>
              <a:gd name="connsiteY4" fmla="*/ 453536 h 524973"/>
              <a:gd name="connsiteX5" fmla="*/ 68801 w 809586"/>
              <a:gd name="connsiteY5" fmla="*/ 194456 h 524973"/>
              <a:gd name="connsiteX0" fmla="*/ 68801 w 819409"/>
              <a:gd name="connsiteY0" fmla="*/ 194456 h 524973"/>
              <a:gd name="connsiteX1" fmla="*/ 350741 w 819409"/>
              <a:gd name="connsiteY1" fmla="*/ 45866 h 524973"/>
              <a:gd name="connsiteX2" fmla="*/ 689831 w 819409"/>
              <a:gd name="connsiteY2" fmla="*/ 160166 h 524973"/>
              <a:gd name="connsiteX3" fmla="*/ 575531 w 819409"/>
              <a:gd name="connsiteY3" fmla="*/ 476396 h 524973"/>
              <a:gd name="connsiteX4" fmla="*/ 278351 w 819409"/>
              <a:gd name="connsiteY4" fmla="*/ 453536 h 524973"/>
              <a:gd name="connsiteX5" fmla="*/ 68801 w 819409"/>
              <a:gd name="connsiteY5" fmla="*/ 194456 h 524973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221631 h 552148"/>
              <a:gd name="connsiteX1" fmla="*/ 350741 w 819409"/>
              <a:gd name="connsiteY1" fmla="*/ 73041 h 552148"/>
              <a:gd name="connsiteX2" fmla="*/ 689831 w 819409"/>
              <a:gd name="connsiteY2" fmla="*/ 187341 h 552148"/>
              <a:gd name="connsiteX3" fmla="*/ 575531 w 819409"/>
              <a:gd name="connsiteY3" fmla="*/ 503571 h 552148"/>
              <a:gd name="connsiteX4" fmla="*/ 278351 w 819409"/>
              <a:gd name="connsiteY4" fmla="*/ 480711 h 552148"/>
              <a:gd name="connsiteX5" fmla="*/ 68801 w 819409"/>
              <a:gd name="connsiteY5" fmla="*/ 221631 h 552148"/>
              <a:gd name="connsiteX0" fmla="*/ 92089 w 842697"/>
              <a:gd name="connsiteY0" fmla="*/ 221631 h 552148"/>
              <a:gd name="connsiteX1" fmla="*/ 374029 w 842697"/>
              <a:gd name="connsiteY1" fmla="*/ 73041 h 552148"/>
              <a:gd name="connsiteX2" fmla="*/ 713119 w 842697"/>
              <a:gd name="connsiteY2" fmla="*/ 187341 h 552148"/>
              <a:gd name="connsiteX3" fmla="*/ 598819 w 842697"/>
              <a:gd name="connsiteY3" fmla="*/ 503571 h 552148"/>
              <a:gd name="connsiteX4" fmla="*/ 301639 w 842697"/>
              <a:gd name="connsiteY4" fmla="*/ 480711 h 552148"/>
              <a:gd name="connsiteX5" fmla="*/ 92089 w 842697"/>
              <a:gd name="connsiteY5" fmla="*/ 221631 h 552148"/>
              <a:gd name="connsiteX0" fmla="*/ 93455 w 844063"/>
              <a:gd name="connsiteY0" fmla="*/ 221631 h 552148"/>
              <a:gd name="connsiteX1" fmla="*/ 375395 w 844063"/>
              <a:gd name="connsiteY1" fmla="*/ 73041 h 552148"/>
              <a:gd name="connsiteX2" fmla="*/ 714485 w 844063"/>
              <a:gd name="connsiteY2" fmla="*/ 187341 h 552148"/>
              <a:gd name="connsiteX3" fmla="*/ 600185 w 844063"/>
              <a:gd name="connsiteY3" fmla="*/ 503571 h 552148"/>
              <a:gd name="connsiteX4" fmla="*/ 303005 w 844063"/>
              <a:gd name="connsiteY4" fmla="*/ 480711 h 552148"/>
              <a:gd name="connsiteX5" fmla="*/ 93455 w 844063"/>
              <a:gd name="connsiteY5" fmla="*/ 221631 h 552148"/>
              <a:gd name="connsiteX0" fmla="*/ 93455 w 844063"/>
              <a:gd name="connsiteY0" fmla="*/ 221631 h 564024"/>
              <a:gd name="connsiteX1" fmla="*/ 375395 w 844063"/>
              <a:gd name="connsiteY1" fmla="*/ 73041 h 564024"/>
              <a:gd name="connsiteX2" fmla="*/ 714485 w 844063"/>
              <a:gd name="connsiteY2" fmla="*/ 187341 h 564024"/>
              <a:gd name="connsiteX3" fmla="*/ 600185 w 844063"/>
              <a:gd name="connsiteY3" fmla="*/ 503571 h 564024"/>
              <a:gd name="connsiteX4" fmla="*/ 303005 w 844063"/>
              <a:gd name="connsiteY4" fmla="*/ 480711 h 564024"/>
              <a:gd name="connsiteX5" fmla="*/ 93455 w 844063"/>
              <a:gd name="connsiteY5" fmla="*/ 221631 h 564024"/>
              <a:gd name="connsiteX0" fmla="*/ 93455 w 844063"/>
              <a:gd name="connsiteY0" fmla="*/ 221631 h 572176"/>
              <a:gd name="connsiteX1" fmla="*/ 375395 w 844063"/>
              <a:gd name="connsiteY1" fmla="*/ 73041 h 572176"/>
              <a:gd name="connsiteX2" fmla="*/ 714485 w 844063"/>
              <a:gd name="connsiteY2" fmla="*/ 187341 h 572176"/>
              <a:gd name="connsiteX3" fmla="*/ 600185 w 844063"/>
              <a:gd name="connsiteY3" fmla="*/ 503571 h 572176"/>
              <a:gd name="connsiteX4" fmla="*/ 303005 w 844063"/>
              <a:gd name="connsiteY4" fmla="*/ 480711 h 572176"/>
              <a:gd name="connsiteX5" fmla="*/ 93455 w 844063"/>
              <a:gd name="connsiteY5" fmla="*/ 221631 h 57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063" h="572176">
                <a:moveTo>
                  <a:pt x="93455" y="221631"/>
                </a:moveTo>
                <a:cubicBezTo>
                  <a:pt x="-41165" y="65421"/>
                  <a:pt x="304275" y="-98409"/>
                  <a:pt x="375395" y="73041"/>
                </a:cubicBezTo>
                <a:cubicBezTo>
                  <a:pt x="555100" y="-43164"/>
                  <a:pt x="730360" y="64786"/>
                  <a:pt x="714485" y="187341"/>
                </a:cubicBezTo>
                <a:cubicBezTo>
                  <a:pt x="934830" y="198136"/>
                  <a:pt x="859265" y="607076"/>
                  <a:pt x="600185" y="503571"/>
                </a:cubicBezTo>
                <a:cubicBezTo>
                  <a:pt x="546845" y="583581"/>
                  <a:pt x="363965" y="614061"/>
                  <a:pt x="303005" y="480711"/>
                </a:cubicBezTo>
                <a:cubicBezTo>
                  <a:pt x="99805" y="634381"/>
                  <a:pt x="-133875" y="349901"/>
                  <a:pt x="93455" y="2216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46" name="手繪多邊形 45"/>
          <p:cNvSpPr/>
          <p:nvPr/>
        </p:nvSpPr>
        <p:spPr>
          <a:xfrm>
            <a:off x="10918694" y="5521380"/>
            <a:ext cx="145259" cy="642936"/>
          </a:xfrm>
          <a:custGeom>
            <a:avLst/>
            <a:gdLst>
              <a:gd name="connsiteX0" fmla="*/ 123265 w 324971"/>
              <a:gd name="connsiteY0" fmla="*/ 0 h 2459692"/>
              <a:gd name="connsiteX1" fmla="*/ 162486 w 324971"/>
              <a:gd name="connsiteY1" fmla="*/ 1731309 h 2459692"/>
              <a:gd name="connsiteX2" fmla="*/ 0 w 324971"/>
              <a:gd name="connsiteY2" fmla="*/ 1585633 h 2459692"/>
              <a:gd name="connsiteX3" fmla="*/ 145677 w 324971"/>
              <a:gd name="connsiteY3" fmla="*/ 1776133 h 2459692"/>
              <a:gd name="connsiteX4" fmla="*/ 196103 w 324971"/>
              <a:gd name="connsiteY4" fmla="*/ 2459692 h 2459692"/>
              <a:gd name="connsiteX5" fmla="*/ 252133 w 324971"/>
              <a:gd name="connsiteY5" fmla="*/ 2448486 h 2459692"/>
              <a:gd name="connsiteX6" fmla="*/ 184897 w 324971"/>
              <a:gd name="connsiteY6" fmla="*/ 1753721 h 2459692"/>
              <a:gd name="connsiteX7" fmla="*/ 324971 w 324971"/>
              <a:gd name="connsiteY7" fmla="*/ 1630456 h 2459692"/>
              <a:gd name="connsiteX8" fmla="*/ 179294 w 324971"/>
              <a:gd name="connsiteY8" fmla="*/ 1697692 h 2459692"/>
              <a:gd name="connsiteX9" fmla="*/ 123265 w 324971"/>
              <a:gd name="connsiteY9" fmla="*/ 0 h 245969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92517 w 324971"/>
              <a:gd name="connsiteY6" fmla="*/ 176896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38488 h 2482940"/>
              <a:gd name="connsiteX1" fmla="*/ 147246 w 324971"/>
              <a:gd name="connsiteY1" fmla="*/ 1697407 h 2482940"/>
              <a:gd name="connsiteX2" fmla="*/ 0 w 324971"/>
              <a:gd name="connsiteY2" fmla="*/ 1658411 h 2482940"/>
              <a:gd name="connsiteX3" fmla="*/ 138057 w 324971"/>
              <a:gd name="connsiteY3" fmla="*/ 1757471 h 2482940"/>
              <a:gd name="connsiteX4" fmla="*/ 192293 w 324971"/>
              <a:gd name="connsiteY4" fmla="*/ 2482940 h 2482940"/>
              <a:gd name="connsiteX5" fmla="*/ 225463 w 324971"/>
              <a:gd name="connsiteY5" fmla="*/ 2479354 h 2482940"/>
              <a:gd name="connsiteX6" fmla="*/ 184897 w 324971"/>
              <a:gd name="connsiteY6" fmla="*/ 1780779 h 2482940"/>
              <a:gd name="connsiteX7" fmla="*/ 324971 w 324971"/>
              <a:gd name="connsiteY7" fmla="*/ 1687994 h 2482940"/>
              <a:gd name="connsiteX8" fmla="*/ 198344 w 324971"/>
              <a:gd name="connsiteY8" fmla="*/ 1728560 h 2482940"/>
              <a:gd name="connsiteX9" fmla="*/ 182432 w 324971"/>
              <a:gd name="connsiteY9" fmla="*/ 626349 h 2482940"/>
              <a:gd name="connsiteX10" fmla="*/ 123265 w 324971"/>
              <a:gd name="connsiteY10" fmla="*/ 38488 h 2482940"/>
              <a:gd name="connsiteX0" fmla="*/ 123265 w 324971"/>
              <a:gd name="connsiteY0" fmla="*/ 163279 h 2607731"/>
              <a:gd name="connsiteX1" fmla="*/ 147246 w 324971"/>
              <a:gd name="connsiteY1" fmla="*/ 1822198 h 2607731"/>
              <a:gd name="connsiteX2" fmla="*/ 0 w 324971"/>
              <a:gd name="connsiteY2" fmla="*/ 1783202 h 2607731"/>
              <a:gd name="connsiteX3" fmla="*/ 138057 w 324971"/>
              <a:gd name="connsiteY3" fmla="*/ 1882262 h 2607731"/>
              <a:gd name="connsiteX4" fmla="*/ 192293 w 324971"/>
              <a:gd name="connsiteY4" fmla="*/ 2607731 h 2607731"/>
              <a:gd name="connsiteX5" fmla="*/ 225463 w 324971"/>
              <a:gd name="connsiteY5" fmla="*/ 2604145 h 2607731"/>
              <a:gd name="connsiteX6" fmla="*/ 184897 w 324971"/>
              <a:gd name="connsiteY6" fmla="*/ 1905570 h 2607731"/>
              <a:gd name="connsiteX7" fmla="*/ 324971 w 324971"/>
              <a:gd name="connsiteY7" fmla="*/ 1812785 h 2607731"/>
              <a:gd name="connsiteX8" fmla="*/ 198344 w 324971"/>
              <a:gd name="connsiteY8" fmla="*/ 1853351 h 2607731"/>
              <a:gd name="connsiteX9" fmla="*/ 174812 w 324971"/>
              <a:gd name="connsiteY9" fmla="*/ 183450 h 2607731"/>
              <a:gd name="connsiteX10" fmla="*/ 123265 w 324971"/>
              <a:gd name="connsiteY10" fmla="*/ 163279 h 2607731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74812 w 324971"/>
              <a:gd name="connsiteY9" fmla="*/ 20171 h 2444452"/>
              <a:gd name="connsiteX10" fmla="*/ 123265 w 324971"/>
              <a:gd name="connsiteY10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59572 w 324971"/>
              <a:gd name="connsiteY9" fmla="*/ 23981 h 2444452"/>
              <a:gd name="connsiteX10" fmla="*/ 123265 w 324971"/>
              <a:gd name="connsiteY10" fmla="*/ 0 h 244445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2324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23805 w 321161"/>
              <a:gd name="connsiteY1" fmla="*/ 1177000 h 2425402"/>
              <a:gd name="connsiteX2" fmla="*/ 147246 w 321161"/>
              <a:gd name="connsiteY2" fmla="*/ 1639869 h 2425402"/>
              <a:gd name="connsiteX3" fmla="*/ 0 w 321161"/>
              <a:gd name="connsiteY3" fmla="*/ 1600873 h 2425402"/>
              <a:gd name="connsiteX4" fmla="*/ 138057 w 321161"/>
              <a:gd name="connsiteY4" fmla="*/ 1699933 h 2425402"/>
              <a:gd name="connsiteX5" fmla="*/ 192293 w 321161"/>
              <a:gd name="connsiteY5" fmla="*/ 2425402 h 2425402"/>
              <a:gd name="connsiteX6" fmla="*/ 225463 w 321161"/>
              <a:gd name="connsiteY6" fmla="*/ 2421816 h 2425402"/>
              <a:gd name="connsiteX7" fmla="*/ 184897 w 321161"/>
              <a:gd name="connsiteY7" fmla="*/ 1711811 h 2425402"/>
              <a:gd name="connsiteX8" fmla="*/ 321161 w 321161"/>
              <a:gd name="connsiteY8" fmla="*/ 1615216 h 2425402"/>
              <a:gd name="connsiteX9" fmla="*/ 183104 w 321161"/>
              <a:gd name="connsiteY9" fmla="*/ 1667212 h 2425402"/>
              <a:gd name="connsiteX10" fmla="*/ 159572 w 321161"/>
              <a:gd name="connsiteY10" fmla="*/ 4931 h 2425402"/>
              <a:gd name="connsiteX11" fmla="*/ 127075 w 321161"/>
              <a:gd name="connsiteY11" fmla="*/ 0 h 2425402"/>
              <a:gd name="connsiteX0" fmla="*/ 127075 w 321161"/>
              <a:gd name="connsiteY0" fmla="*/ 0 h 2425402"/>
              <a:gd name="connsiteX1" fmla="*/ 123805 w 321161"/>
              <a:gd name="connsiteY1" fmla="*/ 1177000 h 2425402"/>
              <a:gd name="connsiteX2" fmla="*/ 147246 w 321161"/>
              <a:gd name="connsiteY2" fmla="*/ 1639869 h 2425402"/>
              <a:gd name="connsiteX3" fmla="*/ 0 w 321161"/>
              <a:gd name="connsiteY3" fmla="*/ 1600873 h 2425402"/>
              <a:gd name="connsiteX4" fmla="*/ 138057 w 321161"/>
              <a:gd name="connsiteY4" fmla="*/ 1699933 h 2425402"/>
              <a:gd name="connsiteX5" fmla="*/ 192293 w 321161"/>
              <a:gd name="connsiteY5" fmla="*/ 2425402 h 2425402"/>
              <a:gd name="connsiteX6" fmla="*/ 225463 w 321161"/>
              <a:gd name="connsiteY6" fmla="*/ 2421816 h 2425402"/>
              <a:gd name="connsiteX7" fmla="*/ 184897 w 321161"/>
              <a:gd name="connsiteY7" fmla="*/ 1711811 h 2425402"/>
              <a:gd name="connsiteX8" fmla="*/ 321161 w 321161"/>
              <a:gd name="connsiteY8" fmla="*/ 1615216 h 2425402"/>
              <a:gd name="connsiteX9" fmla="*/ 183104 w 321161"/>
              <a:gd name="connsiteY9" fmla="*/ 1667212 h 2425402"/>
              <a:gd name="connsiteX10" fmla="*/ 165469 w 321161"/>
              <a:gd name="connsiteY10" fmla="*/ 1177000 h 2425402"/>
              <a:gd name="connsiteX11" fmla="*/ 159572 w 321161"/>
              <a:gd name="connsiteY11" fmla="*/ 4931 h 2425402"/>
              <a:gd name="connsiteX12" fmla="*/ 127075 w 321161"/>
              <a:gd name="connsiteY12" fmla="*/ 0 h 2425402"/>
              <a:gd name="connsiteX0" fmla="*/ 159572 w 321161"/>
              <a:gd name="connsiteY0" fmla="*/ 0 h 2420471"/>
              <a:gd name="connsiteX1" fmla="*/ 123805 w 321161"/>
              <a:gd name="connsiteY1" fmla="*/ 1172069 h 2420471"/>
              <a:gd name="connsiteX2" fmla="*/ 147246 w 321161"/>
              <a:gd name="connsiteY2" fmla="*/ 1634938 h 2420471"/>
              <a:gd name="connsiteX3" fmla="*/ 0 w 321161"/>
              <a:gd name="connsiteY3" fmla="*/ 1595942 h 2420471"/>
              <a:gd name="connsiteX4" fmla="*/ 138057 w 321161"/>
              <a:gd name="connsiteY4" fmla="*/ 1695002 h 2420471"/>
              <a:gd name="connsiteX5" fmla="*/ 192293 w 321161"/>
              <a:gd name="connsiteY5" fmla="*/ 2420471 h 2420471"/>
              <a:gd name="connsiteX6" fmla="*/ 225463 w 321161"/>
              <a:gd name="connsiteY6" fmla="*/ 2416885 h 2420471"/>
              <a:gd name="connsiteX7" fmla="*/ 184897 w 321161"/>
              <a:gd name="connsiteY7" fmla="*/ 1706880 h 2420471"/>
              <a:gd name="connsiteX8" fmla="*/ 321161 w 321161"/>
              <a:gd name="connsiteY8" fmla="*/ 1610285 h 2420471"/>
              <a:gd name="connsiteX9" fmla="*/ 183104 w 321161"/>
              <a:gd name="connsiteY9" fmla="*/ 1662281 h 2420471"/>
              <a:gd name="connsiteX10" fmla="*/ 165469 w 321161"/>
              <a:gd name="connsiteY10" fmla="*/ 1172069 h 2420471"/>
              <a:gd name="connsiteX11" fmla="*/ 159572 w 321161"/>
              <a:gd name="connsiteY11" fmla="*/ 0 h 2420471"/>
              <a:gd name="connsiteX0" fmla="*/ 165469 w 321161"/>
              <a:gd name="connsiteY0" fmla="*/ 59580 h 1307982"/>
              <a:gd name="connsiteX1" fmla="*/ 123805 w 321161"/>
              <a:gd name="connsiteY1" fmla="*/ 59580 h 1307982"/>
              <a:gd name="connsiteX2" fmla="*/ 147246 w 321161"/>
              <a:gd name="connsiteY2" fmla="*/ 522449 h 1307982"/>
              <a:gd name="connsiteX3" fmla="*/ 0 w 321161"/>
              <a:gd name="connsiteY3" fmla="*/ 483453 h 1307982"/>
              <a:gd name="connsiteX4" fmla="*/ 138057 w 321161"/>
              <a:gd name="connsiteY4" fmla="*/ 582513 h 1307982"/>
              <a:gd name="connsiteX5" fmla="*/ 192293 w 321161"/>
              <a:gd name="connsiteY5" fmla="*/ 1307982 h 1307982"/>
              <a:gd name="connsiteX6" fmla="*/ 225463 w 321161"/>
              <a:gd name="connsiteY6" fmla="*/ 1304396 h 1307982"/>
              <a:gd name="connsiteX7" fmla="*/ 184897 w 321161"/>
              <a:gd name="connsiteY7" fmla="*/ 594391 h 1307982"/>
              <a:gd name="connsiteX8" fmla="*/ 321161 w 321161"/>
              <a:gd name="connsiteY8" fmla="*/ 497796 h 1307982"/>
              <a:gd name="connsiteX9" fmla="*/ 183104 w 321161"/>
              <a:gd name="connsiteY9" fmla="*/ 549792 h 1307982"/>
              <a:gd name="connsiteX10" fmla="*/ 165469 w 321161"/>
              <a:gd name="connsiteY10" fmla="*/ 59580 h 1307982"/>
              <a:gd name="connsiteX0" fmla="*/ 165469 w 321161"/>
              <a:gd name="connsiteY0" fmla="*/ 59580 h 1307982"/>
              <a:gd name="connsiteX1" fmla="*/ 123805 w 321161"/>
              <a:gd name="connsiteY1" fmla="*/ 59580 h 1307982"/>
              <a:gd name="connsiteX2" fmla="*/ 147246 w 321161"/>
              <a:gd name="connsiteY2" fmla="*/ 522449 h 1307982"/>
              <a:gd name="connsiteX3" fmla="*/ 0 w 321161"/>
              <a:gd name="connsiteY3" fmla="*/ 483453 h 1307982"/>
              <a:gd name="connsiteX4" fmla="*/ 138057 w 321161"/>
              <a:gd name="connsiteY4" fmla="*/ 582513 h 1307982"/>
              <a:gd name="connsiteX5" fmla="*/ 192293 w 321161"/>
              <a:gd name="connsiteY5" fmla="*/ 1307982 h 1307982"/>
              <a:gd name="connsiteX6" fmla="*/ 225463 w 321161"/>
              <a:gd name="connsiteY6" fmla="*/ 1304396 h 1307982"/>
              <a:gd name="connsiteX7" fmla="*/ 184897 w 321161"/>
              <a:gd name="connsiteY7" fmla="*/ 594391 h 1307982"/>
              <a:gd name="connsiteX8" fmla="*/ 321161 w 321161"/>
              <a:gd name="connsiteY8" fmla="*/ 497796 h 1307982"/>
              <a:gd name="connsiteX9" fmla="*/ 183104 w 321161"/>
              <a:gd name="connsiteY9" fmla="*/ 549792 h 1307982"/>
              <a:gd name="connsiteX10" fmla="*/ 165469 w 321161"/>
              <a:gd name="connsiteY10" fmla="*/ 59580 h 130798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62869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92293 w 321161"/>
              <a:gd name="connsiteY5" fmla="*/ 1248402 h 1248402"/>
              <a:gd name="connsiteX6" fmla="*/ 225463 w 321161"/>
              <a:gd name="connsiteY6" fmla="*/ 1244816 h 1248402"/>
              <a:gd name="connsiteX7" fmla="*/ 184897 w 321161"/>
              <a:gd name="connsiteY7" fmla="*/ 534811 h 1248402"/>
              <a:gd name="connsiteX8" fmla="*/ 321161 w 321161"/>
              <a:gd name="connsiteY8" fmla="*/ 438216 h 1248402"/>
              <a:gd name="connsiteX9" fmla="*/ 183104 w 321161"/>
              <a:gd name="connsiteY9" fmla="*/ 490212 h 1248402"/>
              <a:gd name="connsiteX10" fmla="*/ 165469 w 321161"/>
              <a:gd name="connsiteY10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92293 w 321161"/>
              <a:gd name="connsiteY5" fmla="*/ 1248402 h 1248402"/>
              <a:gd name="connsiteX6" fmla="*/ 225463 w 321161"/>
              <a:gd name="connsiteY6" fmla="*/ 1244816 h 1248402"/>
              <a:gd name="connsiteX7" fmla="*/ 184897 w 321161"/>
              <a:gd name="connsiteY7" fmla="*/ 534811 h 1248402"/>
              <a:gd name="connsiteX8" fmla="*/ 321161 w 321161"/>
              <a:gd name="connsiteY8" fmla="*/ 438216 h 1248402"/>
              <a:gd name="connsiteX9" fmla="*/ 183104 w 321161"/>
              <a:gd name="connsiteY9" fmla="*/ 490212 h 1248402"/>
              <a:gd name="connsiteX10" fmla="*/ 165469 w 321161"/>
              <a:gd name="connsiteY10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55053 w 321161"/>
              <a:gd name="connsiteY5" fmla="*/ 734323 h 1248402"/>
              <a:gd name="connsiteX6" fmla="*/ 192293 w 321161"/>
              <a:gd name="connsiteY6" fmla="*/ 1248402 h 1248402"/>
              <a:gd name="connsiteX7" fmla="*/ 225463 w 321161"/>
              <a:gd name="connsiteY7" fmla="*/ 1244816 h 1248402"/>
              <a:gd name="connsiteX8" fmla="*/ 184897 w 321161"/>
              <a:gd name="connsiteY8" fmla="*/ 534811 h 1248402"/>
              <a:gd name="connsiteX9" fmla="*/ 321161 w 321161"/>
              <a:gd name="connsiteY9" fmla="*/ 438216 h 1248402"/>
              <a:gd name="connsiteX10" fmla="*/ 183104 w 321161"/>
              <a:gd name="connsiteY10" fmla="*/ 490212 h 1248402"/>
              <a:gd name="connsiteX11" fmla="*/ 165469 w 321161"/>
              <a:gd name="connsiteY11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55053 w 321161"/>
              <a:gd name="connsiteY5" fmla="*/ 734323 h 1248402"/>
              <a:gd name="connsiteX6" fmla="*/ 192293 w 321161"/>
              <a:gd name="connsiteY6" fmla="*/ 1248402 h 1248402"/>
              <a:gd name="connsiteX7" fmla="*/ 225463 w 321161"/>
              <a:gd name="connsiteY7" fmla="*/ 1244816 h 1248402"/>
              <a:gd name="connsiteX8" fmla="*/ 196716 w 321161"/>
              <a:gd name="connsiteY8" fmla="*/ 734323 h 1248402"/>
              <a:gd name="connsiteX9" fmla="*/ 184897 w 321161"/>
              <a:gd name="connsiteY9" fmla="*/ 534811 h 1248402"/>
              <a:gd name="connsiteX10" fmla="*/ 321161 w 321161"/>
              <a:gd name="connsiteY10" fmla="*/ 438216 h 1248402"/>
              <a:gd name="connsiteX11" fmla="*/ 183104 w 321161"/>
              <a:gd name="connsiteY11" fmla="*/ 490212 h 1248402"/>
              <a:gd name="connsiteX12" fmla="*/ 165469 w 321161"/>
              <a:gd name="connsiteY12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55053 w 321161"/>
              <a:gd name="connsiteY5" fmla="*/ 734323 h 1248402"/>
              <a:gd name="connsiteX6" fmla="*/ 192293 w 321161"/>
              <a:gd name="connsiteY6" fmla="*/ 1248402 h 1248402"/>
              <a:gd name="connsiteX7" fmla="*/ 196716 w 321161"/>
              <a:gd name="connsiteY7" fmla="*/ 734323 h 1248402"/>
              <a:gd name="connsiteX8" fmla="*/ 184897 w 321161"/>
              <a:gd name="connsiteY8" fmla="*/ 534811 h 1248402"/>
              <a:gd name="connsiteX9" fmla="*/ 321161 w 321161"/>
              <a:gd name="connsiteY9" fmla="*/ 438216 h 1248402"/>
              <a:gd name="connsiteX10" fmla="*/ 183104 w 321161"/>
              <a:gd name="connsiteY10" fmla="*/ 490212 h 1248402"/>
              <a:gd name="connsiteX11" fmla="*/ 165469 w 321161"/>
              <a:gd name="connsiteY11" fmla="*/ 0 h 1248402"/>
              <a:gd name="connsiteX0" fmla="*/ 165469 w 321161"/>
              <a:gd name="connsiteY0" fmla="*/ 0 h 734323"/>
              <a:gd name="connsiteX1" fmla="*/ 123805 w 321161"/>
              <a:gd name="connsiteY1" fmla="*/ 0 h 734323"/>
              <a:gd name="connsiteX2" fmla="*/ 147246 w 321161"/>
              <a:gd name="connsiteY2" fmla="*/ 478492 h 734323"/>
              <a:gd name="connsiteX3" fmla="*/ 0 w 321161"/>
              <a:gd name="connsiteY3" fmla="*/ 423873 h 734323"/>
              <a:gd name="connsiteX4" fmla="*/ 138057 w 321161"/>
              <a:gd name="connsiteY4" fmla="*/ 522933 h 734323"/>
              <a:gd name="connsiteX5" fmla="*/ 155053 w 321161"/>
              <a:gd name="connsiteY5" fmla="*/ 734323 h 734323"/>
              <a:gd name="connsiteX6" fmla="*/ 196716 w 321161"/>
              <a:gd name="connsiteY6" fmla="*/ 734323 h 734323"/>
              <a:gd name="connsiteX7" fmla="*/ 184897 w 321161"/>
              <a:gd name="connsiteY7" fmla="*/ 534811 h 734323"/>
              <a:gd name="connsiteX8" fmla="*/ 321161 w 321161"/>
              <a:gd name="connsiteY8" fmla="*/ 438216 h 734323"/>
              <a:gd name="connsiteX9" fmla="*/ 183104 w 321161"/>
              <a:gd name="connsiteY9" fmla="*/ 490212 h 734323"/>
              <a:gd name="connsiteX10" fmla="*/ 165469 w 321161"/>
              <a:gd name="connsiteY10" fmla="*/ 0 h 734323"/>
              <a:gd name="connsiteX0" fmla="*/ 165469 w 321161"/>
              <a:gd name="connsiteY0" fmla="*/ 0 h 734323"/>
              <a:gd name="connsiteX1" fmla="*/ 123805 w 321161"/>
              <a:gd name="connsiteY1" fmla="*/ 0 h 734323"/>
              <a:gd name="connsiteX2" fmla="*/ 147246 w 321161"/>
              <a:gd name="connsiteY2" fmla="*/ 478492 h 734323"/>
              <a:gd name="connsiteX3" fmla="*/ 0 w 321161"/>
              <a:gd name="connsiteY3" fmla="*/ 423873 h 734323"/>
              <a:gd name="connsiteX4" fmla="*/ 138057 w 321161"/>
              <a:gd name="connsiteY4" fmla="*/ 522933 h 734323"/>
              <a:gd name="connsiteX5" fmla="*/ 155053 w 321161"/>
              <a:gd name="connsiteY5" fmla="*/ 734323 h 734323"/>
              <a:gd name="connsiteX6" fmla="*/ 196716 w 321161"/>
              <a:gd name="connsiteY6" fmla="*/ 734323 h 734323"/>
              <a:gd name="connsiteX7" fmla="*/ 184897 w 321161"/>
              <a:gd name="connsiteY7" fmla="*/ 534811 h 734323"/>
              <a:gd name="connsiteX8" fmla="*/ 321161 w 321161"/>
              <a:gd name="connsiteY8" fmla="*/ 438216 h 734323"/>
              <a:gd name="connsiteX9" fmla="*/ 183104 w 321161"/>
              <a:gd name="connsiteY9" fmla="*/ 490212 h 734323"/>
              <a:gd name="connsiteX10" fmla="*/ 165469 w 321161"/>
              <a:gd name="connsiteY10" fmla="*/ 0 h 734323"/>
              <a:gd name="connsiteX0" fmla="*/ 165469 w 321161"/>
              <a:gd name="connsiteY0" fmla="*/ 0 h 734323"/>
              <a:gd name="connsiteX1" fmla="*/ 123805 w 321161"/>
              <a:gd name="connsiteY1" fmla="*/ 0 h 734323"/>
              <a:gd name="connsiteX2" fmla="*/ 147246 w 321161"/>
              <a:gd name="connsiteY2" fmla="*/ 478492 h 734323"/>
              <a:gd name="connsiteX3" fmla="*/ 0 w 321161"/>
              <a:gd name="connsiteY3" fmla="*/ 423873 h 734323"/>
              <a:gd name="connsiteX4" fmla="*/ 145869 w 321161"/>
              <a:gd name="connsiteY4" fmla="*/ 522933 h 734323"/>
              <a:gd name="connsiteX5" fmla="*/ 155053 w 321161"/>
              <a:gd name="connsiteY5" fmla="*/ 734323 h 734323"/>
              <a:gd name="connsiteX6" fmla="*/ 196716 w 321161"/>
              <a:gd name="connsiteY6" fmla="*/ 734323 h 734323"/>
              <a:gd name="connsiteX7" fmla="*/ 184897 w 321161"/>
              <a:gd name="connsiteY7" fmla="*/ 534811 h 734323"/>
              <a:gd name="connsiteX8" fmla="*/ 321161 w 321161"/>
              <a:gd name="connsiteY8" fmla="*/ 438216 h 734323"/>
              <a:gd name="connsiteX9" fmla="*/ 183104 w 321161"/>
              <a:gd name="connsiteY9" fmla="*/ 490212 h 734323"/>
              <a:gd name="connsiteX10" fmla="*/ 165469 w 321161"/>
              <a:gd name="connsiteY10" fmla="*/ 0 h 734323"/>
              <a:gd name="connsiteX0" fmla="*/ 165469 w 196716"/>
              <a:gd name="connsiteY0" fmla="*/ 0 h 734323"/>
              <a:gd name="connsiteX1" fmla="*/ 123805 w 196716"/>
              <a:gd name="connsiteY1" fmla="*/ 0 h 734323"/>
              <a:gd name="connsiteX2" fmla="*/ 147246 w 196716"/>
              <a:gd name="connsiteY2" fmla="*/ 478492 h 734323"/>
              <a:gd name="connsiteX3" fmla="*/ 0 w 196716"/>
              <a:gd name="connsiteY3" fmla="*/ 423873 h 734323"/>
              <a:gd name="connsiteX4" fmla="*/ 145869 w 196716"/>
              <a:gd name="connsiteY4" fmla="*/ 522933 h 734323"/>
              <a:gd name="connsiteX5" fmla="*/ 155053 w 196716"/>
              <a:gd name="connsiteY5" fmla="*/ 734323 h 734323"/>
              <a:gd name="connsiteX6" fmla="*/ 196716 w 196716"/>
              <a:gd name="connsiteY6" fmla="*/ 734323 h 734323"/>
              <a:gd name="connsiteX7" fmla="*/ 184897 w 196716"/>
              <a:gd name="connsiteY7" fmla="*/ 534811 h 734323"/>
              <a:gd name="connsiteX8" fmla="*/ 183104 w 196716"/>
              <a:gd name="connsiteY8" fmla="*/ 490212 h 734323"/>
              <a:gd name="connsiteX9" fmla="*/ 165469 w 196716"/>
              <a:gd name="connsiteY9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23441 w 72911"/>
              <a:gd name="connsiteY2" fmla="*/ 478492 h 734323"/>
              <a:gd name="connsiteX3" fmla="*/ 22064 w 72911"/>
              <a:gd name="connsiteY3" fmla="*/ 522933 h 734323"/>
              <a:gd name="connsiteX4" fmla="*/ 31248 w 72911"/>
              <a:gd name="connsiteY4" fmla="*/ 734323 h 734323"/>
              <a:gd name="connsiteX5" fmla="*/ 72911 w 72911"/>
              <a:gd name="connsiteY5" fmla="*/ 734323 h 734323"/>
              <a:gd name="connsiteX6" fmla="*/ 61092 w 72911"/>
              <a:gd name="connsiteY6" fmla="*/ 534811 h 734323"/>
              <a:gd name="connsiteX7" fmla="*/ 59299 w 72911"/>
              <a:gd name="connsiteY7" fmla="*/ 490212 h 734323"/>
              <a:gd name="connsiteX8" fmla="*/ 41664 w 72911"/>
              <a:gd name="connsiteY8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23441 w 72911"/>
              <a:gd name="connsiteY2" fmla="*/ 478492 h 734323"/>
              <a:gd name="connsiteX3" fmla="*/ 31248 w 72911"/>
              <a:gd name="connsiteY3" fmla="*/ 734323 h 734323"/>
              <a:gd name="connsiteX4" fmla="*/ 72911 w 72911"/>
              <a:gd name="connsiteY4" fmla="*/ 734323 h 734323"/>
              <a:gd name="connsiteX5" fmla="*/ 61092 w 72911"/>
              <a:gd name="connsiteY5" fmla="*/ 534811 h 734323"/>
              <a:gd name="connsiteX6" fmla="*/ 59299 w 72911"/>
              <a:gd name="connsiteY6" fmla="*/ 490212 h 734323"/>
              <a:gd name="connsiteX7" fmla="*/ 41664 w 72911"/>
              <a:gd name="connsiteY7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31248 w 72911"/>
              <a:gd name="connsiteY2" fmla="*/ 734323 h 734323"/>
              <a:gd name="connsiteX3" fmla="*/ 72911 w 72911"/>
              <a:gd name="connsiteY3" fmla="*/ 734323 h 734323"/>
              <a:gd name="connsiteX4" fmla="*/ 61092 w 72911"/>
              <a:gd name="connsiteY4" fmla="*/ 534811 h 734323"/>
              <a:gd name="connsiteX5" fmla="*/ 59299 w 72911"/>
              <a:gd name="connsiteY5" fmla="*/ 490212 h 734323"/>
              <a:gd name="connsiteX6" fmla="*/ 41664 w 72911"/>
              <a:gd name="connsiteY6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31248 w 72911"/>
              <a:gd name="connsiteY2" fmla="*/ 734323 h 734323"/>
              <a:gd name="connsiteX3" fmla="*/ 72911 w 72911"/>
              <a:gd name="connsiteY3" fmla="*/ 734323 h 734323"/>
              <a:gd name="connsiteX4" fmla="*/ 59299 w 72911"/>
              <a:gd name="connsiteY4" fmla="*/ 490212 h 734323"/>
              <a:gd name="connsiteX5" fmla="*/ 41664 w 72911"/>
              <a:gd name="connsiteY5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31248 w 72911"/>
              <a:gd name="connsiteY2" fmla="*/ 734323 h 734323"/>
              <a:gd name="connsiteX3" fmla="*/ 72911 w 72911"/>
              <a:gd name="connsiteY3" fmla="*/ 734323 h 734323"/>
              <a:gd name="connsiteX4" fmla="*/ 41664 w 72911"/>
              <a:gd name="connsiteY4" fmla="*/ 0 h 734323"/>
              <a:gd name="connsiteX0" fmla="*/ 158843 w 190090"/>
              <a:gd name="connsiteY0" fmla="*/ 0 h 734323"/>
              <a:gd name="connsiteX1" fmla="*/ 117179 w 190090"/>
              <a:gd name="connsiteY1" fmla="*/ 0 h 734323"/>
              <a:gd name="connsiteX2" fmla="*/ 0 w 190090"/>
              <a:gd name="connsiteY2" fmla="*/ 708283 h 734323"/>
              <a:gd name="connsiteX3" fmla="*/ 190090 w 190090"/>
              <a:gd name="connsiteY3" fmla="*/ 734323 h 734323"/>
              <a:gd name="connsiteX4" fmla="*/ 158843 w 190090"/>
              <a:gd name="connsiteY4" fmla="*/ 0 h 734323"/>
              <a:gd name="connsiteX0" fmla="*/ 158843 w 158842"/>
              <a:gd name="connsiteY0" fmla="*/ 0 h 713491"/>
              <a:gd name="connsiteX1" fmla="*/ 117179 w 158842"/>
              <a:gd name="connsiteY1" fmla="*/ 0 h 713491"/>
              <a:gd name="connsiteX2" fmla="*/ 0 w 158842"/>
              <a:gd name="connsiteY2" fmla="*/ 708283 h 713491"/>
              <a:gd name="connsiteX3" fmla="*/ 26041 w 158842"/>
              <a:gd name="connsiteY3" fmla="*/ 713491 h 713491"/>
              <a:gd name="connsiteX4" fmla="*/ 158843 w 158842"/>
              <a:gd name="connsiteY4" fmla="*/ 0 h 713491"/>
              <a:gd name="connsiteX0" fmla="*/ 143220 w 143220"/>
              <a:gd name="connsiteY0" fmla="*/ 13020 h 713491"/>
              <a:gd name="connsiteX1" fmla="*/ 117179 w 143220"/>
              <a:gd name="connsiteY1" fmla="*/ 0 h 713491"/>
              <a:gd name="connsiteX2" fmla="*/ 0 w 143220"/>
              <a:gd name="connsiteY2" fmla="*/ 708283 h 713491"/>
              <a:gd name="connsiteX3" fmla="*/ 26041 w 143220"/>
              <a:gd name="connsiteY3" fmla="*/ 713491 h 713491"/>
              <a:gd name="connsiteX4" fmla="*/ 143220 w 143220"/>
              <a:gd name="connsiteY4" fmla="*/ 13020 h 713491"/>
              <a:gd name="connsiteX0" fmla="*/ 143220 w 143220"/>
              <a:gd name="connsiteY0" fmla="*/ 13020 h 713491"/>
              <a:gd name="connsiteX1" fmla="*/ 117179 w 143220"/>
              <a:gd name="connsiteY1" fmla="*/ 0 h 713491"/>
              <a:gd name="connsiteX2" fmla="*/ 0 w 143220"/>
              <a:gd name="connsiteY2" fmla="*/ 708283 h 713491"/>
              <a:gd name="connsiteX3" fmla="*/ 26041 w 143220"/>
              <a:gd name="connsiteY3" fmla="*/ 713491 h 713491"/>
              <a:gd name="connsiteX4" fmla="*/ 143220 w 143220"/>
              <a:gd name="connsiteY4" fmla="*/ 13020 h 713491"/>
              <a:gd name="connsiteX0" fmla="*/ 143220 w 143220"/>
              <a:gd name="connsiteY0" fmla="*/ 13020 h 713491"/>
              <a:gd name="connsiteX1" fmla="*/ 117179 w 143220"/>
              <a:gd name="connsiteY1" fmla="*/ 0 h 713491"/>
              <a:gd name="connsiteX2" fmla="*/ 0 w 143220"/>
              <a:gd name="connsiteY2" fmla="*/ 708283 h 713491"/>
              <a:gd name="connsiteX3" fmla="*/ 26041 w 143220"/>
              <a:gd name="connsiteY3" fmla="*/ 713491 h 713491"/>
              <a:gd name="connsiteX4" fmla="*/ 143220 w 143220"/>
              <a:gd name="connsiteY4" fmla="*/ 13020 h 713491"/>
              <a:gd name="connsiteX0" fmla="*/ 143220 w 143220"/>
              <a:gd name="connsiteY0" fmla="*/ 0 h 700471"/>
              <a:gd name="connsiteX1" fmla="*/ 101555 w 143220"/>
              <a:gd name="connsiteY1" fmla="*/ 7812 h 700471"/>
              <a:gd name="connsiteX2" fmla="*/ 0 w 143220"/>
              <a:gd name="connsiteY2" fmla="*/ 695263 h 700471"/>
              <a:gd name="connsiteX3" fmla="*/ 26041 w 143220"/>
              <a:gd name="connsiteY3" fmla="*/ 700471 h 700471"/>
              <a:gd name="connsiteX4" fmla="*/ 143220 w 143220"/>
              <a:gd name="connsiteY4" fmla="*/ 0 h 700471"/>
              <a:gd name="connsiteX0" fmla="*/ 143220 w 143220"/>
              <a:gd name="connsiteY0" fmla="*/ 0 h 700471"/>
              <a:gd name="connsiteX1" fmla="*/ 104158 w 143220"/>
              <a:gd name="connsiteY1" fmla="*/ 7812 h 700471"/>
              <a:gd name="connsiteX2" fmla="*/ 0 w 143220"/>
              <a:gd name="connsiteY2" fmla="*/ 695263 h 700471"/>
              <a:gd name="connsiteX3" fmla="*/ 26041 w 143220"/>
              <a:gd name="connsiteY3" fmla="*/ 700471 h 700471"/>
              <a:gd name="connsiteX4" fmla="*/ 143220 w 143220"/>
              <a:gd name="connsiteY4" fmla="*/ 0 h 700471"/>
              <a:gd name="connsiteX0" fmla="*/ 158844 w 158844"/>
              <a:gd name="connsiteY0" fmla="*/ 0 h 703074"/>
              <a:gd name="connsiteX1" fmla="*/ 119782 w 158844"/>
              <a:gd name="connsiteY1" fmla="*/ 7812 h 703074"/>
              <a:gd name="connsiteX2" fmla="*/ 0 w 158844"/>
              <a:gd name="connsiteY2" fmla="*/ 703074 h 703074"/>
              <a:gd name="connsiteX3" fmla="*/ 41665 w 158844"/>
              <a:gd name="connsiteY3" fmla="*/ 700471 h 703074"/>
              <a:gd name="connsiteX4" fmla="*/ 158844 w 158844"/>
              <a:gd name="connsiteY4" fmla="*/ 0 h 703074"/>
              <a:gd name="connsiteX0" fmla="*/ 158844 w 158844"/>
              <a:gd name="connsiteY0" fmla="*/ 0 h 703074"/>
              <a:gd name="connsiteX1" fmla="*/ 119782 w 158844"/>
              <a:gd name="connsiteY1" fmla="*/ 7812 h 703074"/>
              <a:gd name="connsiteX2" fmla="*/ 0 w 158844"/>
              <a:gd name="connsiteY2" fmla="*/ 703074 h 703074"/>
              <a:gd name="connsiteX3" fmla="*/ 41665 w 158844"/>
              <a:gd name="connsiteY3" fmla="*/ 700471 h 703074"/>
              <a:gd name="connsiteX4" fmla="*/ 158844 w 158844"/>
              <a:gd name="connsiteY4" fmla="*/ 0 h 70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844" h="703074">
                <a:moveTo>
                  <a:pt x="158844" y="0"/>
                </a:moveTo>
                <a:lnTo>
                  <a:pt x="119782" y="7812"/>
                </a:lnTo>
                <a:cubicBezTo>
                  <a:pt x="79855" y="239566"/>
                  <a:pt x="52946" y="471320"/>
                  <a:pt x="0" y="703074"/>
                </a:cubicBezTo>
                <a:lnTo>
                  <a:pt x="41665" y="700471"/>
                </a:lnTo>
                <a:cubicBezTo>
                  <a:pt x="101556" y="446149"/>
                  <a:pt x="140616" y="134540"/>
                  <a:pt x="158844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endParaRPr kumimoji="0" lang="zh-TW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47" name="手繪多邊形 5"/>
          <p:cNvSpPr>
            <a:spLocks noEditPoints="1"/>
          </p:cNvSpPr>
          <p:nvPr/>
        </p:nvSpPr>
        <p:spPr bwMode="auto">
          <a:xfrm rot="631506">
            <a:off x="10702759" y="4844340"/>
            <a:ext cx="865413" cy="70822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52" name="手繪多邊形 5"/>
          <p:cNvSpPr>
            <a:spLocks noEditPoints="1"/>
          </p:cNvSpPr>
          <p:nvPr/>
        </p:nvSpPr>
        <p:spPr bwMode="auto">
          <a:xfrm rot="631506">
            <a:off x="10702759" y="4844340"/>
            <a:ext cx="865413" cy="70822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53" name="手繪多邊形 22"/>
          <p:cNvSpPr>
            <a:spLocks/>
          </p:cNvSpPr>
          <p:nvPr/>
        </p:nvSpPr>
        <p:spPr bwMode="auto">
          <a:xfrm rot="315225" flipH="1">
            <a:off x="10183548" y="5182883"/>
            <a:ext cx="192143" cy="1137832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54" name="手繪多邊形 53"/>
          <p:cNvSpPr/>
          <p:nvPr/>
        </p:nvSpPr>
        <p:spPr>
          <a:xfrm>
            <a:off x="1332626" y="5783174"/>
            <a:ext cx="6174786" cy="1059486"/>
          </a:xfrm>
          <a:custGeom>
            <a:avLst/>
            <a:gdLst>
              <a:gd name="connsiteX0" fmla="*/ 19050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5" fmla="*/ 19050 w 9124950"/>
              <a:gd name="connsiteY5" fmla="*/ 180975 h 238125"/>
              <a:gd name="connsiteX0" fmla="*/ 85725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0" fmla="*/ 0 w 9124950"/>
              <a:gd name="connsiteY0" fmla="*/ 133350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0" fmla="*/ 36407 w 9161357"/>
              <a:gd name="connsiteY0" fmla="*/ 133350 h 449173"/>
              <a:gd name="connsiteX1" fmla="*/ 9161357 w 9161357"/>
              <a:gd name="connsiteY1" fmla="*/ 238125 h 449173"/>
              <a:gd name="connsiteX2" fmla="*/ 4475057 w 9161357"/>
              <a:gd name="connsiteY2" fmla="*/ 0 h 449173"/>
              <a:gd name="connsiteX3" fmla="*/ 36407 w 9161357"/>
              <a:gd name="connsiteY3" fmla="*/ 133350 h 449173"/>
              <a:gd name="connsiteX0" fmla="*/ 25473 w 9150645"/>
              <a:gd name="connsiteY0" fmla="*/ 627976 h 1050014"/>
              <a:gd name="connsiteX1" fmla="*/ 9150423 w 9150645"/>
              <a:gd name="connsiteY1" fmla="*/ 732751 h 1050014"/>
              <a:gd name="connsiteX2" fmla="*/ 4464123 w 9150645"/>
              <a:gd name="connsiteY2" fmla="*/ 494626 h 1050014"/>
              <a:gd name="connsiteX3" fmla="*/ 25473 w 9150645"/>
              <a:gd name="connsiteY3" fmla="*/ 627976 h 1050014"/>
              <a:gd name="connsiteX0" fmla="*/ 25525 w 9150557"/>
              <a:gd name="connsiteY0" fmla="*/ 133350 h 556394"/>
              <a:gd name="connsiteX1" fmla="*/ 9150475 w 9150557"/>
              <a:gd name="connsiteY1" fmla="*/ 238125 h 556394"/>
              <a:gd name="connsiteX2" fmla="*/ 4464175 w 9150557"/>
              <a:gd name="connsiteY2" fmla="*/ 0 h 556394"/>
              <a:gd name="connsiteX3" fmla="*/ 25525 w 9150557"/>
              <a:gd name="connsiteY3" fmla="*/ 133350 h 556394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0 w 9115425"/>
              <a:gd name="connsiteY0" fmla="*/ 247650 h 247650"/>
              <a:gd name="connsiteX1" fmla="*/ 9115425 w 9115425"/>
              <a:gd name="connsiteY1" fmla="*/ 238125 h 247650"/>
              <a:gd name="connsiteX2" fmla="*/ 4429125 w 9115425"/>
              <a:gd name="connsiteY2" fmla="*/ 0 h 247650"/>
              <a:gd name="connsiteX3" fmla="*/ 0 w 9115425"/>
              <a:gd name="connsiteY3" fmla="*/ 247650 h 247650"/>
              <a:gd name="connsiteX0" fmla="*/ 0 w 9115425"/>
              <a:gd name="connsiteY0" fmla="*/ 9525 h 9525"/>
              <a:gd name="connsiteX1" fmla="*/ 9115425 w 9115425"/>
              <a:gd name="connsiteY1" fmla="*/ 0 h 9525"/>
              <a:gd name="connsiteX2" fmla="*/ 0 w 9115425"/>
              <a:gd name="connsiteY2" fmla="*/ 9525 h 9525"/>
              <a:gd name="connsiteX0" fmla="*/ 0 w 10000"/>
              <a:gd name="connsiteY0" fmla="*/ 292235 h 292235"/>
              <a:gd name="connsiteX1" fmla="*/ 10000 w 10000"/>
              <a:gd name="connsiteY1" fmla="*/ 282235 h 292235"/>
              <a:gd name="connsiteX2" fmla="*/ 0 w 10000"/>
              <a:gd name="connsiteY2" fmla="*/ 292235 h 292235"/>
              <a:gd name="connsiteX0" fmla="*/ 0 w 10001"/>
              <a:gd name="connsiteY0" fmla="*/ 294051 h 327478"/>
              <a:gd name="connsiteX1" fmla="*/ 10000 w 10001"/>
              <a:gd name="connsiteY1" fmla="*/ 284051 h 327478"/>
              <a:gd name="connsiteX2" fmla="*/ 0 w 10001"/>
              <a:gd name="connsiteY2" fmla="*/ 294051 h 327478"/>
              <a:gd name="connsiteX0" fmla="*/ 0 w 10006"/>
              <a:gd name="connsiteY0" fmla="*/ 423180 h 456620"/>
              <a:gd name="connsiteX1" fmla="*/ 10000 w 10006"/>
              <a:gd name="connsiteY1" fmla="*/ 413180 h 456620"/>
              <a:gd name="connsiteX2" fmla="*/ 0 w 10006"/>
              <a:gd name="connsiteY2" fmla="*/ 423180 h 456620"/>
              <a:gd name="connsiteX0" fmla="*/ 0 w 10000"/>
              <a:gd name="connsiteY0" fmla="*/ 423180 h 423180"/>
              <a:gd name="connsiteX1" fmla="*/ 10000 w 10000"/>
              <a:gd name="connsiteY1" fmla="*/ 413180 h 423180"/>
              <a:gd name="connsiteX2" fmla="*/ 0 w 10000"/>
              <a:gd name="connsiteY2" fmla="*/ 423180 h 423180"/>
              <a:gd name="connsiteX0" fmla="*/ 0 w 10073"/>
              <a:gd name="connsiteY0" fmla="*/ 389913 h 459913"/>
              <a:gd name="connsiteX1" fmla="*/ 10073 w 10073"/>
              <a:gd name="connsiteY1" fmla="*/ 459913 h 459913"/>
              <a:gd name="connsiteX2" fmla="*/ 0 w 10073"/>
              <a:gd name="connsiteY2" fmla="*/ 389913 h 459913"/>
              <a:gd name="connsiteX0" fmla="*/ 0 w 10104"/>
              <a:gd name="connsiteY0" fmla="*/ 423180 h 423180"/>
              <a:gd name="connsiteX1" fmla="*/ 10104 w 10104"/>
              <a:gd name="connsiteY1" fmla="*/ 413180 h 423180"/>
              <a:gd name="connsiteX2" fmla="*/ 0 w 10104"/>
              <a:gd name="connsiteY2" fmla="*/ 423180 h 423180"/>
              <a:gd name="connsiteX0" fmla="*/ 1039 w 11143"/>
              <a:gd name="connsiteY0" fmla="*/ 110027 h 110027"/>
              <a:gd name="connsiteX1" fmla="*/ 11143 w 11143"/>
              <a:gd name="connsiteY1" fmla="*/ 100027 h 110027"/>
              <a:gd name="connsiteX2" fmla="*/ 1467 w 11143"/>
              <a:gd name="connsiteY2" fmla="*/ 25 h 110027"/>
              <a:gd name="connsiteX3" fmla="*/ 1039 w 11143"/>
              <a:gd name="connsiteY3" fmla="*/ 110027 h 110027"/>
              <a:gd name="connsiteX0" fmla="*/ 1032 w 11136"/>
              <a:gd name="connsiteY0" fmla="*/ 840002 h 840002"/>
              <a:gd name="connsiteX1" fmla="*/ 11136 w 11136"/>
              <a:gd name="connsiteY1" fmla="*/ 830002 h 840002"/>
              <a:gd name="connsiteX2" fmla="*/ 1481 w 11136"/>
              <a:gd name="connsiteY2" fmla="*/ 2 h 840002"/>
              <a:gd name="connsiteX3" fmla="*/ 1032 w 11136"/>
              <a:gd name="connsiteY3" fmla="*/ 840002 h 840002"/>
              <a:gd name="connsiteX0" fmla="*/ 1032 w 12217"/>
              <a:gd name="connsiteY0" fmla="*/ 840078 h 861516"/>
              <a:gd name="connsiteX1" fmla="*/ 11136 w 12217"/>
              <a:gd name="connsiteY1" fmla="*/ 830078 h 861516"/>
              <a:gd name="connsiteX2" fmla="*/ 10844 w 12217"/>
              <a:gd name="connsiteY2" fmla="*/ 790076 h 861516"/>
              <a:gd name="connsiteX3" fmla="*/ 1481 w 12217"/>
              <a:gd name="connsiteY3" fmla="*/ 78 h 861516"/>
              <a:gd name="connsiteX4" fmla="*/ 1032 w 12217"/>
              <a:gd name="connsiteY4" fmla="*/ 840078 h 861516"/>
              <a:gd name="connsiteX0" fmla="*/ 1032 w 12337"/>
              <a:gd name="connsiteY0" fmla="*/ 840592 h 840592"/>
              <a:gd name="connsiteX1" fmla="*/ 11136 w 12337"/>
              <a:gd name="connsiteY1" fmla="*/ 830592 h 840592"/>
              <a:gd name="connsiteX2" fmla="*/ 11105 w 12337"/>
              <a:gd name="connsiteY2" fmla="*/ 210591 h 840592"/>
              <a:gd name="connsiteX3" fmla="*/ 1481 w 12337"/>
              <a:gd name="connsiteY3" fmla="*/ 592 h 840592"/>
              <a:gd name="connsiteX4" fmla="*/ 1032 w 12337"/>
              <a:gd name="connsiteY4" fmla="*/ 840592 h 840592"/>
              <a:gd name="connsiteX0" fmla="*/ 1032 w 11136"/>
              <a:gd name="connsiteY0" fmla="*/ 840592 h 840592"/>
              <a:gd name="connsiteX1" fmla="*/ 11136 w 11136"/>
              <a:gd name="connsiteY1" fmla="*/ 830592 h 840592"/>
              <a:gd name="connsiteX2" fmla="*/ 11105 w 11136"/>
              <a:gd name="connsiteY2" fmla="*/ 210591 h 840592"/>
              <a:gd name="connsiteX3" fmla="*/ 1481 w 11136"/>
              <a:gd name="connsiteY3" fmla="*/ 592 h 840592"/>
              <a:gd name="connsiteX4" fmla="*/ 1032 w 11136"/>
              <a:gd name="connsiteY4" fmla="*/ 840592 h 840592"/>
              <a:gd name="connsiteX0" fmla="*/ 1032 w 11136"/>
              <a:gd name="connsiteY0" fmla="*/ 840094 h 840094"/>
              <a:gd name="connsiteX1" fmla="*/ 11136 w 11136"/>
              <a:gd name="connsiteY1" fmla="*/ 830094 h 840094"/>
              <a:gd name="connsiteX2" fmla="*/ 11126 w 11136"/>
              <a:gd name="connsiteY2" fmla="*/ 680091 h 840094"/>
              <a:gd name="connsiteX3" fmla="*/ 1481 w 11136"/>
              <a:gd name="connsiteY3" fmla="*/ 94 h 840094"/>
              <a:gd name="connsiteX4" fmla="*/ 1032 w 11136"/>
              <a:gd name="connsiteY4" fmla="*/ 840094 h 840094"/>
              <a:gd name="connsiteX0" fmla="*/ 0 w 10104"/>
              <a:gd name="connsiteY0" fmla="*/ 840094 h 840094"/>
              <a:gd name="connsiteX1" fmla="*/ 10104 w 10104"/>
              <a:gd name="connsiteY1" fmla="*/ 830094 h 840094"/>
              <a:gd name="connsiteX2" fmla="*/ 10094 w 10104"/>
              <a:gd name="connsiteY2" fmla="*/ 680091 h 840094"/>
              <a:gd name="connsiteX3" fmla="*/ 449 w 10104"/>
              <a:gd name="connsiteY3" fmla="*/ 94 h 840094"/>
              <a:gd name="connsiteX4" fmla="*/ 0 w 10104"/>
              <a:gd name="connsiteY4" fmla="*/ 840094 h 840094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303659 h 303659"/>
              <a:gd name="connsiteX1" fmla="*/ 10104 w 10104"/>
              <a:gd name="connsiteY1" fmla="*/ 293659 h 303659"/>
              <a:gd name="connsiteX2" fmla="*/ 10094 w 10104"/>
              <a:gd name="connsiteY2" fmla="*/ 143656 h 303659"/>
              <a:gd name="connsiteX3" fmla="*/ 31 w 10104"/>
              <a:gd name="connsiteY3" fmla="*/ 143657 h 303659"/>
              <a:gd name="connsiteX4" fmla="*/ 0 w 10104"/>
              <a:gd name="connsiteY4" fmla="*/ 303659 h 303659"/>
              <a:gd name="connsiteX0" fmla="*/ 0 w 10104"/>
              <a:gd name="connsiteY0" fmla="*/ 310235 h 310235"/>
              <a:gd name="connsiteX1" fmla="*/ 10104 w 10104"/>
              <a:gd name="connsiteY1" fmla="*/ 300235 h 310235"/>
              <a:gd name="connsiteX2" fmla="*/ 10094 w 10104"/>
              <a:gd name="connsiteY2" fmla="*/ 150232 h 310235"/>
              <a:gd name="connsiteX3" fmla="*/ 31 w 10104"/>
              <a:gd name="connsiteY3" fmla="*/ 150233 h 310235"/>
              <a:gd name="connsiteX4" fmla="*/ 0 w 10104"/>
              <a:gd name="connsiteY4" fmla="*/ 310235 h 310235"/>
              <a:gd name="connsiteX0" fmla="*/ 0 w 10104"/>
              <a:gd name="connsiteY0" fmla="*/ 904925 h 904925"/>
              <a:gd name="connsiteX1" fmla="*/ 10104 w 10104"/>
              <a:gd name="connsiteY1" fmla="*/ 894925 h 904925"/>
              <a:gd name="connsiteX2" fmla="*/ 10094 w 10104"/>
              <a:gd name="connsiteY2" fmla="*/ 744922 h 904925"/>
              <a:gd name="connsiteX3" fmla="*/ 5 w 10104"/>
              <a:gd name="connsiteY3" fmla="*/ 44926 h 904925"/>
              <a:gd name="connsiteX4" fmla="*/ 0 w 10104"/>
              <a:gd name="connsiteY4" fmla="*/ 904925 h 904925"/>
              <a:gd name="connsiteX0" fmla="*/ 0 w 10104"/>
              <a:gd name="connsiteY0" fmla="*/ 922108 h 922108"/>
              <a:gd name="connsiteX1" fmla="*/ 10104 w 10104"/>
              <a:gd name="connsiteY1" fmla="*/ 912108 h 922108"/>
              <a:gd name="connsiteX2" fmla="*/ 4678 w 10104"/>
              <a:gd name="connsiteY2" fmla="*/ 495440 h 922108"/>
              <a:gd name="connsiteX3" fmla="*/ 5 w 10104"/>
              <a:gd name="connsiteY3" fmla="*/ 62109 h 922108"/>
              <a:gd name="connsiteX4" fmla="*/ 0 w 10104"/>
              <a:gd name="connsiteY4" fmla="*/ 922108 h 922108"/>
              <a:gd name="connsiteX0" fmla="*/ 0 w 7117"/>
              <a:gd name="connsiteY0" fmla="*/ 922108 h 945441"/>
              <a:gd name="connsiteX1" fmla="*/ 7117 w 7117"/>
              <a:gd name="connsiteY1" fmla="*/ 945441 h 945441"/>
              <a:gd name="connsiteX2" fmla="*/ 4678 w 7117"/>
              <a:gd name="connsiteY2" fmla="*/ 495440 h 945441"/>
              <a:gd name="connsiteX3" fmla="*/ 5 w 7117"/>
              <a:gd name="connsiteY3" fmla="*/ 62109 h 945441"/>
              <a:gd name="connsiteX4" fmla="*/ 0 w 7117"/>
              <a:gd name="connsiteY4" fmla="*/ 922108 h 945441"/>
              <a:gd name="connsiteX0" fmla="*/ 0 w 10000"/>
              <a:gd name="connsiteY0" fmla="*/ 11344 h 11591"/>
              <a:gd name="connsiteX1" fmla="*/ 10000 w 10000"/>
              <a:gd name="connsiteY1" fmla="*/ 11591 h 11591"/>
              <a:gd name="connsiteX2" fmla="*/ 6757 w 10000"/>
              <a:gd name="connsiteY2" fmla="*/ 1014 h 11591"/>
              <a:gd name="connsiteX3" fmla="*/ 7 w 10000"/>
              <a:gd name="connsiteY3" fmla="*/ 2248 h 11591"/>
              <a:gd name="connsiteX4" fmla="*/ 0 w 10000"/>
              <a:gd name="connsiteY4" fmla="*/ 11344 h 11591"/>
              <a:gd name="connsiteX0" fmla="*/ 0 w 10000"/>
              <a:gd name="connsiteY0" fmla="*/ 9096 h 9343"/>
              <a:gd name="connsiteX1" fmla="*/ 10000 w 10000"/>
              <a:gd name="connsiteY1" fmla="*/ 9343 h 9343"/>
              <a:gd name="connsiteX2" fmla="*/ 7 w 10000"/>
              <a:gd name="connsiteY2" fmla="*/ 0 h 9343"/>
              <a:gd name="connsiteX3" fmla="*/ 0 w 10000"/>
              <a:gd name="connsiteY3" fmla="*/ 9096 h 9343"/>
              <a:gd name="connsiteX0" fmla="*/ 0 w 10489"/>
              <a:gd name="connsiteY0" fmla="*/ 9736 h 9736"/>
              <a:gd name="connsiteX1" fmla="*/ 10489 w 10489"/>
              <a:gd name="connsiteY1" fmla="*/ 9528 h 9736"/>
              <a:gd name="connsiteX2" fmla="*/ 7 w 10489"/>
              <a:gd name="connsiteY2" fmla="*/ 0 h 9736"/>
              <a:gd name="connsiteX3" fmla="*/ 0 w 10489"/>
              <a:gd name="connsiteY3" fmla="*/ 9736 h 9736"/>
              <a:gd name="connsiteX0" fmla="*/ 0 w 10000"/>
              <a:gd name="connsiteY0" fmla="*/ 12587 h 12587"/>
              <a:gd name="connsiteX1" fmla="*/ 10000 w 10000"/>
              <a:gd name="connsiteY1" fmla="*/ 12373 h 12587"/>
              <a:gd name="connsiteX2" fmla="*/ 7 w 10000"/>
              <a:gd name="connsiteY2" fmla="*/ 2587 h 12587"/>
              <a:gd name="connsiteX3" fmla="*/ 0 w 10000"/>
              <a:gd name="connsiteY3" fmla="*/ 12587 h 12587"/>
              <a:gd name="connsiteX0" fmla="*/ 0 w 10000"/>
              <a:gd name="connsiteY0" fmla="*/ 12678 h 12678"/>
              <a:gd name="connsiteX1" fmla="*/ 10000 w 10000"/>
              <a:gd name="connsiteY1" fmla="*/ 12464 h 12678"/>
              <a:gd name="connsiteX2" fmla="*/ 7 w 10000"/>
              <a:gd name="connsiteY2" fmla="*/ 2678 h 12678"/>
              <a:gd name="connsiteX3" fmla="*/ 0 w 10000"/>
              <a:gd name="connsiteY3" fmla="*/ 12678 h 12678"/>
              <a:gd name="connsiteX0" fmla="*/ 0 w 10000"/>
              <a:gd name="connsiteY0" fmla="*/ 12793 h 12793"/>
              <a:gd name="connsiteX1" fmla="*/ 10000 w 10000"/>
              <a:gd name="connsiteY1" fmla="*/ 12579 h 12793"/>
              <a:gd name="connsiteX2" fmla="*/ 7 w 10000"/>
              <a:gd name="connsiteY2" fmla="*/ 2793 h 12793"/>
              <a:gd name="connsiteX3" fmla="*/ 0 w 10000"/>
              <a:gd name="connsiteY3" fmla="*/ 12793 h 12793"/>
              <a:gd name="connsiteX0" fmla="*/ 0 w 10000"/>
              <a:gd name="connsiteY0" fmla="*/ 16006 h 16006"/>
              <a:gd name="connsiteX1" fmla="*/ 10000 w 10000"/>
              <a:gd name="connsiteY1" fmla="*/ 15792 h 16006"/>
              <a:gd name="connsiteX2" fmla="*/ 19 w 10000"/>
              <a:gd name="connsiteY2" fmla="*/ 2421 h 16006"/>
              <a:gd name="connsiteX3" fmla="*/ 0 w 10000"/>
              <a:gd name="connsiteY3" fmla="*/ 16006 h 16006"/>
              <a:gd name="connsiteX0" fmla="*/ 0 w 3596"/>
              <a:gd name="connsiteY0" fmla="*/ 16215 h 16215"/>
              <a:gd name="connsiteX1" fmla="*/ 3596 w 3596"/>
              <a:gd name="connsiteY1" fmla="*/ 13869 h 16215"/>
              <a:gd name="connsiteX2" fmla="*/ 19 w 3596"/>
              <a:gd name="connsiteY2" fmla="*/ 2630 h 16215"/>
              <a:gd name="connsiteX3" fmla="*/ 0 w 3596"/>
              <a:gd name="connsiteY3" fmla="*/ 16215 h 16215"/>
              <a:gd name="connsiteX0" fmla="*/ 0 w 13503"/>
              <a:gd name="connsiteY0" fmla="*/ 9889 h 9889"/>
              <a:gd name="connsiteX1" fmla="*/ 13503 w 13503"/>
              <a:gd name="connsiteY1" fmla="*/ 9577 h 9889"/>
              <a:gd name="connsiteX2" fmla="*/ 53 w 13503"/>
              <a:gd name="connsiteY2" fmla="*/ 1511 h 9889"/>
              <a:gd name="connsiteX3" fmla="*/ 0 w 13503"/>
              <a:gd name="connsiteY3" fmla="*/ 9889 h 9889"/>
              <a:gd name="connsiteX0" fmla="*/ 0 w 10000"/>
              <a:gd name="connsiteY0" fmla="*/ 8472 h 8472"/>
              <a:gd name="connsiteX1" fmla="*/ 10000 w 10000"/>
              <a:gd name="connsiteY1" fmla="*/ 8156 h 8472"/>
              <a:gd name="connsiteX2" fmla="*/ 39 w 10000"/>
              <a:gd name="connsiteY2" fmla="*/ 0 h 8472"/>
              <a:gd name="connsiteX3" fmla="*/ 0 w 10000"/>
              <a:gd name="connsiteY3" fmla="*/ 8472 h 8472"/>
              <a:gd name="connsiteX0" fmla="*/ 0 w 10000"/>
              <a:gd name="connsiteY0" fmla="*/ 10013 h 10013"/>
              <a:gd name="connsiteX1" fmla="*/ 10000 w 10000"/>
              <a:gd name="connsiteY1" fmla="*/ 9640 h 10013"/>
              <a:gd name="connsiteX2" fmla="*/ 39 w 10000"/>
              <a:gd name="connsiteY2" fmla="*/ 13 h 10013"/>
              <a:gd name="connsiteX3" fmla="*/ 0 w 10000"/>
              <a:gd name="connsiteY3" fmla="*/ 10013 h 10013"/>
              <a:gd name="connsiteX0" fmla="*/ 0 w 10697"/>
              <a:gd name="connsiteY0" fmla="*/ 10013 h 10013"/>
              <a:gd name="connsiteX1" fmla="*/ 10697 w 10697"/>
              <a:gd name="connsiteY1" fmla="*/ 9925 h 10013"/>
              <a:gd name="connsiteX2" fmla="*/ 39 w 10697"/>
              <a:gd name="connsiteY2" fmla="*/ 13 h 10013"/>
              <a:gd name="connsiteX3" fmla="*/ 0 w 10697"/>
              <a:gd name="connsiteY3" fmla="*/ 10013 h 10013"/>
              <a:gd name="connsiteX0" fmla="*/ 0 w 10697"/>
              <a:gd name="connsiteY0" fmla="*/ 10016 h 10016"/>
              <a:gd name="connsiteX1" fmla="*/ 10697 w 10697"/>
              <a:gd name="connsiteY1" fmla="*/ 9928 h 10016"/>
              <a:gd name="connsiteX2" fmla="*/ 39 w 10697"/>
              <a:gd name="connsiteY2" fmla="*/ 16 h 10016"/>
              <a:gd name="connsiteX3" fmla="*/ 0 w 10697"/>
              <a:gd name="connsiteY3" fmla="*/ 10016 h 10016"/>
              <a:gd name="connsiteX0" fmla="*/ 1739 w 12436"/>
              <a:gd name="connsiteY0" fmla="*/ 6184 h 6184"/>
              <a:gd name="connsiteX1" fmla="*/ 12436 w 12436"/>
              <a:gd name="connsiteY1" fmla="*/ 6096 h 6184"/>
              <a:gd name="connsiteX2" fmla="*/ 0 w 12436"/>
              <a:gd name="connsiteY2" fmla="*/ 36 h 6184"/>
              <a:gd name="connsiteX3" fmla="*/ 1739 w 12436"/>
              <a:gd name="connsiteY3" fmla="*/ 6184 h 6184"/>
              <a:gd name="connsiteX0" fmla="*/ 1398 w 6233"/>
              <a:gd name="connsiteY0" fmla="*/ 12372 h 12372"/>
              <a:gd name="connsiteX1" fmla="*/ 6233 w 6233"/>
              <a:gd name="connsiteY1" fmla="*/ 2772 h 12372"/>
              <a:gd name="connsiteX2" fmla="*/ 0 w 6233"/>
              <a:gd name="connsiteY2" fmla="*/ 2430 h 12372"/>
              <a:gd name="connsiteX3" fmla="*/ 1398 w 6233"/>
              <a:gd name="connsiteY3" fmla="*/ 12372 h 12372"/>
              <a:gd name="connsiteX0" fmla="*/ 2244 w 10001"/>
              <a:gd name="connsiteY0" fmla="*/ 10284 h 10284"/>
              <a:gd name="connsiteX1" fmla="*/ 10001 w 10001"/>
              <a:gd name="connsiteY1" fmla="*/ 2525 h 10284"/>
              <a:gd name="connsiteX2" fmla="*/ 1 w 10001"/>
              <a:gd name="connsiteY2" fmla="*/ 2248 h 10284"/>
              <a:gd name="connsiteX3" fmla="*/ 2244 w 10001"/>
              <a:gd name="connsiteY3" fmla="*/ 10284 h 10284"/>
              <a:gd name="connsiteX0" fmla="*/ 2244 w 10001"/>
              <a:gd name="connsiteY0" fmla="*/ 8759 h 8759"/>
              <a:gd name="connsiteX1" fmla="*/ 10001 w 10001"/>
              <a:gd name="connsiteY1" fmla="*/ 1000 h 8759"/>
              <a:gd name="connsiteX2" fmla="*/ 1 w 10001"/>
              <a:gd name="connsiteY2" fmla="*/ 723 h 8759"/>
              <a:gd name="connsiteX3" fmla="*/ 2244 w 10001"/>
              <a:gd name="connsiteY3" fmla="*/ 8759 h 8759"/>
              <a:gd name="connsiteX0" fmla="*/ 2244 w 10000"/>
              <a:gd name="connsiteY0" fmla="*/ 10643 h 10643"/>
              <a:gd name="connsiteX1" fmla="*/ 10000 w 10000"/>
              <a:gd name="connsiteY1" fmla="*/ 1785 h 10643"/>
              <a:gd name="connsiteX2" fmla="*/ 1 w 10000"/>
              <a:gd name="connsiteY2" fmla="*/ 1468 h 10643"/>
              <a:gd name="connsiteX3" fmla="*/ 2244 w 10000"/>
              <a:gd name="connsiteY3" fmla="*/ 10643 h 10643"/>
              <a:gd name="connsiteX0" fmla="*/ 2244 w 10000"/>
              <a:gd name="connsiteY0" fmla="*/ 11013 h 11013"/>
              <a:gd name="connsiteX1" fmla="*/ 10000 w 10000"/>
              <a:gd name="connsiteY1" fmla="*/ 2155 h 11013"/>
              <a:gd name="connsiteX2" fmla="*/ 1 w 10000"/>
              <a:gd name="connsiteY2" fmla="*/ 1838 h 11013"/>
              <a:gd name="connsiteX3" fmla="*/ 2244 w 10000"/>
              <a:gd name="connsiteY3" fmla="*/ 11013 h 11013"/>
              <a:gd name="connsiteX0" fmla="*/ 8225 w 10000"/>
              <a:gd name="connsiteY0" fmla="*/ 6117 h 6117"/>
              <a:gd name="connsiteX1" fmla="*/ 10000 w 10000"/>
              <a:gd name="connsiteY1" fmla="*/ 2155 h 6117"/>
              <a:gd name="connsiteX2" fmla="*/ 1 w 10000"/>
              <a:gd name="connsiteY2" fmla="*/ 1838 h 6117"/>
              <a:gd name="connsiteX3" fmla="*/ 8225 w 10000"/>
              <a:gd name="connsiteY3" fmla="*/ 6117 h 6117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2 w 9999"/>
              <a:gd name="connsiteY0" fmla="*/ 11392 h 11392"/>
              <a:gd name="connsiteX1" fmla="*/ 9999 w 9999"/>
              <a:gd name="connsiteY1" fmla="*/ 3523 h 11392"/>
              <a:gd name="connsiteX2" fmla="*/ 0 w 9999"/>
              <a:gd name="connsiteY2" fmla="*/ 3005 h 11392"/>
              <a:gd name="connsiteX3" fmla="*/ 5032 w 9999"/>
              <a:gd name="connsiteY3" fmla="*/ 11392 h 11392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155"/>
              <a:gd name="connsiteY0" fmla="*/ 9869 h 9869"/>
              <a:gd name="connsiteX1" fmla="*/ 10155 w 10155"/>
              <a:gd name="connsiteY1" fmla="*/ 3267 h 9869"/>
              <a:gd name="connsiteX2" fmla="*/ 0 w 10155"/>
              <a:gd name="connsiteY2" fmla="*/ 2507 h 9869"/>
              <a:gd name="connsiteX3" fmla="*/ 5033 w 10155"/>
              <a:gd name="connsiteY3" fmla="*/ 9869 h 9869"/>
              <a:gd name="connsiteX0" fmla="*/ 8921 w 10000"/>
              <a:gd name="connsiteY0" fmla="*/ 11193 h 11193"/>
              <a:gd name="connsiteX1" fmla="*/ 10000 w 10000"/>
              <a:gd name="connsiteY1" fmla="*/ 3310 h 11193"/>
              <a:gd name="connsiteX2" fmla="*/ 0 w 10000"/>
              <a:gd name="connsiteY2" fmla="*/ 2540 h 11193"/>
              <a:gd name="connsiteX3" fmla="*/ 8921 w 10000"/>
              <a:gd name="connsiteY3" fmla="*/ 11193 h 11193"/>
              <a:gd name="connsiteX0" fmla="*/ 8921 w 15948"/>
              <a:gd name="connsiteY0" fmla="*/ 10278 h 10278"/>
              <a:gd name="connsiteX1" fmla="*/ 15948 w 15948"/>
              <a:gd name="connsiteY1" fmla="*/ 5462 h 10278"/>
              <a:gd name="connsiteX2" fmla="*/ 0 w 15948"/>
              <a:gd name="connsiteY2" fmla="*/ 1625 h 10278"/>
              <a:gd name="connsiteX3" fmla="*/ 8921 w 15948"/>
              <a:gd name="connsiteY3" fmla="*/ 10278 h 10278"/>
              <a:gd name="connsiteX0" fmla="*/ 8921 w 15948"/>
              <a:gd name="connsiteY0" fmla="*/ 10278 h 10278"/>
              <a:gd name="connsiteX1" fmla="*/ 15948 w 15948"/>
              <a:gd name="connsiteY1" fmla="*/ 5462 h 10278"/>
              <a:gd name="connsiteX2" fmla="*/ 0 w 15948"/>
              <a:gd name="connsiteY2" fmla="*/ 1625 h 10278"/>
              <a:gd name="connsiteX3" fmla="*/ 8921 w 15948"/>
              <a:gd name="connsiteY3" fmla="*/ 10278 h 10278"/>
              <a:gd name="connsiteX0" fmla="*/ 9022 w 16049"/>
              <a:gd name="connsiteY0" fmla="*/ 10413 h 10413"/>
              <a:gd name="connsiteX1" fmla="*/ 16049 w 16049"/>
              <a:gd name="connsiteY1" fmla="*/ 5597 h 10413"/>
              <a:gd name="connsiteX2" fmla="*/ 0 w 16049"/>
              <a:gd name="connsiteY2" fmla="*/ 1590 h 10413"/>
              <a:gd name="connsiteX3" fmla="*/ 9022 w 16049"/>
              <a:gd name="connsiteY3" fmla="*/ 10413 h 10413"/>
              <a:gd name="connsiteX0" fmla="*/ 9022 w 16049"/>
              <a:gd name="connsiteY0" fmla="*/ 11837 h 11837"/>
              <a:gd name="connsiteX1" fmla="*/ 16049 w 16049"/>
              <a:gd name="connsiteY1" fmla="*/ 7021 h 11837"/>
              <a:gd name="connsiteX2" fmla="*/ 0 w 16049"/>
              <a:gd name="connsiteY2" fmla="*/ 3014 h 11837"/>
              <a:gd name="connsiteX3" fmla="*/ 9022 w 16049"/>
              <a:gd name="connsiteY3" fmla="*/ 11837 h 11837"/>
              <a:gd name="connsiteX0" fmla="*/ 9022 w 16049"/>
              <a:gd name="connsiteY0" fmla="*/ 12080 h 12080"/>
              <a:gd name="connsiteX1" fmla="*/ 16049 w 16049"/>
              <a:gd name="connsiteY1" fmla="*/ 7264 h 12080"/>
              <a:gd name="connsiteX2" fmla="*/ 0 w 16049"/>
              <a:gd name="connsiteY2" fmla="*/ 3257 h 12080"/>
              <a:gd name="connsiteX3" fmla="*/ 9022 w 16049"/>
              <a:gd name="connsiteY3" fmla="*/ 12080 h 12080"/>
              <a:gd name="connsiteX0" fmla="*/ 9022 w 16889"/>
              <a:gd name="connsiteY0" fmla="*/ 11602 h 11602"/>
              <a:gd name="connsiteX1" fmla="*/ 16889 w 16889"/>
              <a:gd name="connsiteY1" fmla="*/ 9001 h 11602"/>
              <a:gd name="connsiteX2" fmla="*/ 0 w 16889"/>
              <a:gd name="connsiteY2" fmla="*/ 2779 h 11602"/>
              <a:gd name="connsiteX3" fmla="*/ 9022 w 16889"/>
              <a:gd name="connsiteY3" fmla="*/ 11602 h 11602"/>
              <a:gd name="connsiteX0" fmla="*/ 9560 w 16889"/>
              <a:gd name="connsiteY0" fmla="*/ 13988 h 13988"/>
              <a:gd name="connsiteX1" fmla="*/ 16889 w 16889"/>
              <a:gd name="connsiteY1" fmla="*/ 9001 h 13988"/>
              <a:gd name="connsiteX2" fmla="*/ 0 w 16889"/>
              <a:gd name="connsiteY2" fmla="*/ 2779 h 13988"/>
              <a:gd name="connsiteX3" fmla="*/ 9560 w 16889"/>
              <a:gd name="connsiteY3" fmla="*/ 13988 h 13988"/>
              <a:gd name="connsiteX0" fmla="*/ 9560 w 17427"/>
              <a:gd name="connsiteY0" fmla="*/ 13988 h 13988"/>
              <a:gd name="connsiteX1" fmla="*/ 17427 w 17427"/>
              <a:gd name="connsiteY1" fmla="*/ 9001 h 13988"/>
              <a:gd name="connsiteX2" fmla="*/ 0 w 17427"/>
              <a:gd name="connsiteY2" fmla="*/ 2779 h 13988"/>
              <a:gd name="connsiteX3" fmla="*/ 9560 w 17427"/>
              <a:gd name="connsiteY3" fmla="*/ 13988 h 13988"/>
              <a:gd name="connsiteX0" fmla="*/ 9560 w 17427"/>
              <a:gd name="connsiteY0" fmla="*/ 14260 h 14260"/>
              <a:gd name="connsiteX1" fmla="*/ 17427 w 17427"/>
              <a:gd name="connsiteY1" fmla="*/ 9273 h 14260"/>
              <a:gd name="connsiteX2" fmla="*/ 0 w 17427"/>
              <a:gd name="connsiteY2" fmla="*/ 3051 h 14260"/>
              <a:gd name="connsiteX3" fmla="*/ 9560 w 17427"/>
              <a:gd name="connsiteY3" fmla="*/ 14260 h 14260"/>
              <a:gd name="connsiteX0" fmla="*/ 9560 w 17427"/>
              <a:gd name="connsiteY0" fmla="*/ 15164 h 15164"/>
              <a:gd name="connsiteX1" fmla="*/ 17427 w 17427"/>
              <a:gd name="connsiteY1" fmla="*/ 10177 h 15164"/>
              <a:gd name="connsiteX2" fmla="*/ 0 w 17427"/>
              <a:gd name="connsiteY2" fmla="*/ 3955 h 15164"/>
              <a:gd name="connsiteX3" fmla="*/ 9560 w 17427"/>
              <a:gd name="connsiteY3" fmla="*/ 15164 h 1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27" h="15164">
                <a:moveTo>
                  <a:pt x="9560" y="15164"/>
                </a:moveTo>
                <a:cubicBezTo>
                  <a:pt x="11979" y="12476"/>
                  <a:pt x="15918" y="11427"/>
                  <a:pt x="17427" y="10177"/>
                </a:cubicBezTo>
                <a:cubicBezTo>
                  <a:pt x="14981" y="3702"/>
                  <a:pt x="4884" y="-5282"/>
                  <a:pt x="0" y="3955"/>
                </a:cubicBezTo>
                <a:cubicBezTo>
                  <a:pt x="2595" y="5197"/>
                  <a:pt x="9407" y="13614"/>
                  <a:pt x="9560" y="1516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endParaRPr kumimoji="0" lang="zh-TW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77" name="手繪多邊形 76"/>
          <p:cNvSpPr/>
          <p:nvPr/>
        </p:nvSpPr>
        <p:spPr>
          <a:xfrm>
            <a:off x="-10996" y="5804318"/>
            <a:ext cx="4799625" cy="1053682"/>
          </a:xfrm>
          <a:custGeom>
            <a:avLst/>
            <a:gdLst>
              <a:gd name="connsiteX0" fmla="*/ 238164 w 4799625"/>
              <a:gd name="connsiteY0" fmla="*/ 977 h 1053682"/>
              <a:gd name="connsiteX1" fmla="*/ 4799625 w 4799625"/>
              <a:gd name="connsiteY1" fmla="*/ 894321 h 1053682"/>
              <a:gd name="connsiteX2" fmla="*/ 3977586 w 4799625"/>
              <a:gd name="connsiteY2" fmla="*/ 1002807 h 1053682"/>
              <a:gd name="connsiteX3" fmla="*/ 3781936 w 4799625"/>
              <a:gd name="connsiteY3" fmla="*/ 1053682 h 1053682"/>
              <a:gd name="connsiteX4" fmla="*/ 0 w 4799625"/>
              <a:gd name="connsiteY4" fmla="*/ 1053682 h 1053682"/>
              <a:gd name="connsiteX5" fmla="*/ 0 w 4799625"/>
              <a:gd name="connsiteY5" fmla="*/ 10991 h 1053682"/>
              <a:gd name="connsiteX6" fmla="*/ 97462 w 4799625"/>
              <a:gd name="connsiteY6" fmla="*/ 5213 h 1053682"/>
              <a:gd name="connsiteX7" fmla="*/ 238164 w 4799625"/>
              <a:gd name="connsiteY7" fmla="*/ 977 h 105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9625" h="1053682">
                <a:moveTo>
                  <a:pt x="238164" y="977"/>
                </a:moveTo>
                <a:cubicBezTo>
                  <a:pt x="1600844" y="-22805"/>
                  <a:pt x="4306110" y="390350"/>
                  <a:pt x="4799625" y="894321"/>
                </a:cubicBezTo>
                <a:cubicBezTo>
                  <a:pt x="4714340" y="858229"/>
                  <a:pt x="4386704" y="904421"/>
                  <a:pt x="3977586" y="1002807"/>
                </a:cubicBezTo>
                <a:lnTo>
                  <a:pt x="3781936" y="1053682"/>
                </a:lnTo>
                <a:lnTo>
                  <a:pt x="0" y="1053682"/>
                </a:lnTo>
                <a:lnTo>
                  <a:pt x="0" y="10991"/>
                </a:lnTo>
                <a:lnTo>
                  <a:pt x="97462" y="5213"/>
                </a:lnTo>
                <a:cubicBezTo>
                  <a:pt x="142543" y="3233"/>
                  <a:pt x="189497" y="1827"/>
                  <a:pt x="238164" y="977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ctr"/>
          </a:blip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endParaRPr kumimoji="0" lang="zh-TW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78" name="手繪多邊形 77"/>
          <p:cNvSpPr/>
          <p:nvPr/>
        </p:nvSpPr>
        <p:spPr>
          <a:xfrm>
            <a:off x="212333" y="6487570"/>
            <a:ext cx="4996595" cy="370431"/>
          </a:xfrm>
          <a:custGeom>
            <a:avLst/>
            <a:gdLst>
              <a:gd name="connsiteX0" fmla="*/ 3565772 w 4996595"/>
              <a:gd name="connsiteY0" fmla="*/ 158 h 370431"/>
              <a:gd name="connsiteX1" fmla="*/ 4996595 w 4996595"/>
              <a:gd name="connsiteY1" fmla="*/ 86096 h 370431"/>
              <a:gd name="connsiteX2" fmla="*/ 3711460 w 4996595"/>
              <a:gd name="connsiteY2" fmla="*/ 322948 h 370431"/>
              <a:gd name="connsiteX3" fmla="*/ 3527732 w 4996595"/>
              <a:gd name="connsiteY3" fmla="*/ 370431 h 370431"/>
              <a:gd name="connsiteX4" fmla="*/ 0 w 4996595"/>
              <a:gd name="connsiteY4" fmla="*/ 370431 h 370431"/>
              <a:gd name="connsiteX5" fmla="*/ 226641 w 4996595"/>
              <a:gd name="connsiteY5" fmla="*/ 323416 h 370431"/>
              <a:gd name="connsiteX6" fmla="*/ 3565772 w 4996595"/>
              <a:gd name="connsiteY6" fmla="*/ 158 h 37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96595" h="370431">
                <a:moveTo>
                  <a:pt x="3565772" y="158"/>
                </a:moveTo>
                <a:cubicBezTo>
                  <a:pt x="4078159" y="-2262"/>
                  <a:pt x="4569522" y="22837"/>
                  <a:pt x="4996595" y="86096"/>
                </a:cubicBezTo>
                <a:cubicBezTo>
                  <a:pt x="4607171" y="123813"/>
                  <a:pt x="4155180" y="214374"/>
                  <a:pt x="3711460" y="322948"/>
                </a:cubicBezTo>
                <a:lnTo>
                  <a:pt x="3527732" y="370431"/>
                </a:lnTo>
                <a:lnTo>
                  <a:pt x="0" y="370431"/>
                </a:lnTo>
                <a:lnTo>
                  <a:pt x="226641" y="323416"/>
                </a:lnTo>
                <a:cubicBezTo>
                  <a:pt x="1101079" y="156450"/>
                  <a:pt x="2388882" y="5715"/>
                  <a:pt x="3565772" y="15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endParaRPr kumimoji="0" lang="zh-TW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57" name="手繪多邊形 56"/>
          <p:cNvSpPr/>
          <p:nvPr/>
        </p:nvSpPr>
        <p:spPr>
          <a:xfrm>
            <a:off x="8797690" y="6132441"/>
            <a:ext cx="3121584" cy="689492"/>
          </a:xfrm>
          <a:custGeom>
            <a:avLst/>
            <a:gdLst>
              <a:gd name="connsiteX0" fmla="*/ 19050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5" fmla="*/ 19050 w 9124950"/>
              <a:gd name="connsiteY5" fmla="*/ 180975 h 238125"/>
              <a:gd name="connsiteX0" fmla="*/ 85725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0" fmla="*/ 0 w 9124950"/>
              <a:gd name="connsiteY0" fmla="*/ 133350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0" fmla="*/ 36407 w 9161357"/>
              <a:gd name="connsiteY0" fmla="*/ 133350 h 449173"/>
              <a:gd name="connsiteX1" fmla="*/ 9161357 w 9161357"/>
              <a:gd name="connsiteY1" fmla="*/ 238125 h 449173"/>
              <a:gd name="connsiteX2" fmla="*/ 4475057 w 9161357"/>
              <a:gd name="connsiteY2" fmla="*/ 0 h 449173"/>
              <a:gd name="connsiteX3" fmla="*/ 36407 w 9161357"/>
              <a:gd name="connsiteY3" fmla="*/ 133350 h 449173"/>
              <a:gd name="connsiteX0" fmla="*/ 25473 w 9150645"/>
              <a:gd name="connsiteY0" fmla="*/ 627976 h 1050014"/>
              <a:gd name="connsiteX1" fmla="*/ 9150423 w 9150645"/>
              <a:gd name="connsiteY1" fmla="*/ 732751 h 1050014"/>
              <a:gd name="connsiteX2" fmla="*/ 4464123 w 9150645"/>
              <a:gd name="connsiteY2" fmla="*/ 494626 h 1050014"/>
              <a:gd name="connsiteX3" fmla="*/ 25473 w 9150645"/>
              <a:gd name="connsiteY3" fmla="*/ 627976 h 1050014"/>
              <a:gd name="connsiteX0" fmla="*/ 25525 w 9150557"/>
              <a:gd name="connsiteY0" fmla="*/ 133350 h 556394"/>
              <a:gd name="connsiteX1" fmla="*/ 9150475 w 9150557"/>
              <a:gd name="connsiteY1" fmla="*/ 238125 h 556394"/>
              <a:gd name="connsiteX2" fmla="*/ 4464175 w 9150557"/>
              <a:gd name="connsiteY2" fmla="*/ 0 h 556394"/>
              <a:gd name="connsiteX3" fmla="*/ 25525 w 9150557"/>
              <a:gd name="connsiteY3" fmla="*/ 133350 h 556394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0 w 9115425"/>
              <a:gd name="connsiteY0" fmla="*/ 247650 h 247650"/>
              <a:gd name="connsiteX1" fmla="*/ 9115425 w 9115425"/>
              <a:gd name="connsiteY1" fmla="*/ 238125 h 247650"/>
              <a:gd name="connsiteX2" fmla="*/ 4429125 w 9115425"/>
              <a:gd name="connsiteY2" fmla="*/ 0 h 247650"/>
              <a:gd name="connsiteX3" fmla="*/ 0 w 9115425"/>
              <a:gd name="connsiteY3" fmla="*/ 247650 h 247650"/>
              <a:gd name="connsiteX0" fmla="*/ 0 w 9115425"/>
              <a:gd name="connsiteY0" fmla="*/ 9525 h 9525"/>
              <a:gd name="connsiteX1" fmla="*/ 9115425 w 9115425"/>
              <a:gd name="connsiteY1" fmla="*/ 0 h 9525"/>
              <a:gd name="connsiteX2" fmla="*/ 0 w 9115425"/>
              <a:gd name="connsiteY2" fmla="*/ 9525 h 9525"/>
              <a:gd name="connsiteX0" fmla="*/ 0 w 10000"/>
              <a:gd name="connsiteY0" fmla="*/ 292235 h 292235"/>
              <a:gd name="connsiteX1" fmla="*/ 10000 w 10000"/>
              <a:gd name="connsiteY1" fmla="*/ 282235 h 292235"/>
              <a:gd name="connsiteX2" fmla="*/ 0 w 10000"/>
              <a:gd name="connsiteY2" fmla="*/ 292235 h 292235"/>
              <a:gd name="connsiteX0" fmla="*/ 0 w 10001"/>
              <a:gd name="connsiteY0" fmla="*/ 294051 h 327478"/>
              <a:gd name="connsiteX1" fmla="*/ 10000 w 10001"/>
              <a:gd name="connsiteY1" fmla="*/ 284051 h 327478"/>
              <a:gd name="connsiteX2" fmla="*/ 0 w 10001"/>
              <a:gd name="connsiteY2" fmla="*/ 294051 h 327478"/>
              <a:gd name="connsiteX0" fmla="*/ 0 w 10006"/>
              <a:gd name="connsiteY0" fmla="*/ 423180 h 456620"/>
              <a:gd name="connsiteX1" fmla="*/ 10000 w 10006"/>
              <a:gd name="connsiteY1" fmla="*/ 413180 h 456620"/>
              <a:gd name="connsiteX2" fmla="*/ 0 w 10006"/>
              <a:gd name="connsiteY2" fmla="*/ 423180 h 456620"/>
              <a:gd name="connsiteX0" fmla="*/ 0 w 10000"/>
              <a:gd name="connsiteY0" fmla="*/ 423180 h 423180"/>
              <a:gd name="connsiteX1" fmla="*/ 10000 w 10000"/>
              <a:gd name="connsiteY1" fmla="*/ 413180 h 423180"/>
              <a:gd name="connsiteX2" fmla="*/ 0 w 10000"/>
              <a:gd name="connsiteY2" fmla="*/ 423180 h 423180"/>
              <a:gd name="connsiteX0" fmla="*/ 0 w 10073"/>
              <a:gd name="connsiteY0" fmla="*/ 389913 h 459913"/>
              <a:gd name="connsiteX1" fmla="*/ 10073 w 10073"/>
              <a:gd name="connsiteY1" fmla="*/ 459913 h 459913"/>
              <a:gd name="connsiteX2" fmla="*/ 0 w 10073"/>
              <a:gd name="connsiteY2" fmla="*/ 389913 h 459913"/>
              <a:gd name="connsiteX0" fmla="*/ 0 w 10104"/>
              <a:gd name="connsiteY0" fmla="*/ 423180 h 423180"/>
              <a:gd name="connsiteX1" fmla="*/ 10104 w 10104"/>
              <a:gd name="connsiteY1" fmla="*/ 413180 h 423180"/>
              <a:gd name="connsiteX2" fmla="*/ 0 w 10104"/>
              <a:gd name="connsiteY2" fmla="*/ 423180 h 423180"/>
              <a:gd name="connsiteX0" fmla="*/ 1039 w 11143"/>
              <a:gd name="connsiteY0" fmla="*/ 110027 h 110027"/>
              <a:gd name="connsiteX1" fmla="*/ 11143 w 11143"/>
              <a:gd name="connsiteY1" fmla="*/ 100027 h 110027"/>
              <a:gd name="connsiteX2" fmla="*/ 1467 w 11143"/>
              <a:gd name="connsiteY2" fmla="*/ 25 h 110027"/>
              <a:gd name="connsiteX3" fmla="*/ 1039 w 11143"/>
              <a:gd name="connsiteY3" fmla="*/ 110027 h 110027"/>
              <a:gd name="connsiteX0" fmla="*/ 1032 w 11136"/>
              <a:gd name="connsiteY0" fmla="*/ 840002 h 840002"/>
              <a:gd name="connsiteX1" fmla="*/ 11136 w 11136"/>
              <a:gd name="connsiteY1" fmla="*/ 830002 h 840002"/>
              <a:gd name="connsiteX2" fmla="*/ 1481 w 11136"/>
              <a:gd name="connsiteY2" fmla="*/ 2 h 840002"/>
              <a:gd name="connsiteX3" fmla="*/ 1032 w 11136"/>
              <a:gd name="connsiteY3" fmla="*/ 840002 h 840002"/>
              <a:gd name="connsiteX0" fmla="*/ 1032 w 12217"/>
              <a:gd name="connsiteY0" fmla="*/ 840078 h 861516"/>
              <a:gd name="connsiteX1" fmla="*/ 11136 w 12217"/>
              <a:gd name="connsiteY1" fmla="*/ 830078 h 861516"/>
              <a:gd name="connsiteX2" fmla="*/ 10844 w 12217"/>
              <a:gd name="connsiteY2" fmla="*/ 790076 h 861516"/>
              <a:gd name="connsiteX3" fmla="*/ 1481 w 12217"/>
              <a:gd name="connsiteY3" fmla="*/ 78 h 861516"/>
              <a:gd name="connsiteX4" fmla="*/ 1032 w 12217"/>
              <a:gd name="connsiteY4" fmla="*/ 840078 h 861516"/>
              <a:gd name="connsiteX0" fmla="*/ 1032 w 12337"/>
              <a:gd name="connsiteY0" fmla="*/ 840592 h 840592"/>
              <a:gd name="connsiteX1" fmla="*/ 11136 w 12337"/>
              <a:gd name="connsiteY1" fmla="*/ 830592 h 840592"/>
              <a:gd name="connsiteX2" fmla="*/ 11105 w 12337"/>
              <a:gd name="connsiteY2" fmla="*/ 210591 h 840592"/>
              <a:gd name="connsiteX3" fmla="*/ 1481 w 12337"/>
              <a:gd name="connsiteY3" fmla="*/ 592 h 840592"/>
              <a:gd name="connsiteX4" fmla="*/ 1032 w 12337"/>
              <a:gd name="connsiteY4" fmla="*/ 840592 h 840592"/>
              <a:gd name="connsiteX0" fmla="*/ 1032 w 11136"/>
              <a:gd name="connsiteY0" fmla="*/ 840592 h 840592"/>
              <a:gd name="connsiteX1" fmla="*/ 11136 w 11136"/>
              <a:gd name="connsiteY1" fmla="*/ 830592 h 840592"/>
              <a:gd name="connsiteX2" fmla="*/ 11105 w 11136"/>
              <a:gd name="connsiteY2" fmla="*/ 210591 h 840592"/>
              <a:gd name="connsiteX3" fmla="*/ 1481 w 11136"/>
              <a:gd name="connsiteY3" fmla="*/ 592 h 840592"/>
              <a:gd name="connsiteX4" fmla="*/ 1032 w 11136"/>
              <a:gd name="connsiteY4" fmla="*/ 840592 h 840592"/>
              <a:gd name="connsiteX0" fmla="*/ 1032 w 11136"/>
              <a:gd name="connsiteY0" fmla="*/ 840094 h 840094"/>
              <a:gd name="connsiteX1" fmla="*/ 11136 w 11136"/>
              <a:gd name="connsiteY1" fmla="*/ 830094 h 840094"/>
              <a:gd name="connsiteX2" fmla="*/ 11126 w 11136"/>
              <a:gd name="connsiteY2" fmla="*/ 680091 h 840094"/>
              <a:gd name="connsiteX3" fmla="*/ 1481 w 11136"/>
              <a:gd name="connsiteY3" fmla="*/ 94 h 840094"/>
              <a:gd name="connsiteX4" fmla="*/ 1032 w 11136"/>
              <a:gd name="connsiteY4" fmla="*/ 840094 h 840094"/>
              <a:gd name="connsiteX0" fmla="*/ 0 w 10104"/>
              <a:gd name="connsiteY0" fmla="*/ 840094 h 840094"/>
              <a:gd name="connsiteX1" fmla="*/ 10104 w 10104"/>
              <a:gd name="connsiteY1" fmla="*/ 830094 h 840094"/>
              <a:gd name="connsiteX2" fmla="*/ 10094 w 10104"/>
              <a:gd name="connsiteY2" fmla="*/ 680091 h 840094"/>
              <a:gd name="connsiteX3" fmla="*/ 449 w 10104"/>
              <a:gd name="connsiteY3" fmla="*/ 94 h 840094"/>
              <a:gd name="connsiteX4" fmla="*/ 0 w 10104"/>
              <a:gd name="connsiteY4" fmla="*/ 840094 h 840094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303659 h 303659"/>
              <a:gd name="connsiteX1" fmla="*/ 10104 w 10104"/>
              <a:gd name="connsiteY1" fmla="*/ 293659 h 303659"/>
              <a:gd name="connsiteX2" fmla="*/ 10094 w 10104"/>
              <a:gd name="connsiteY2" fmla="*/ 143656 h 303659"/>
              <a:gd name="connsiteX3" fmla="*/ 31 w 10104"/>
              <a:gd name="connsiteY3" fmla="*/ 143657 h 303659"/>
              <a:gd name="connsiteX4" fmla="*/ 0 w 10104"/>
              <a:gd name="connsiteY4" fmla="*/ 303659 h 303659"/>
              <a:gd name="connsiteX0" fmla="*/ 0 w 10104"/>
              <a:gd name="connsiteY0" fmla="*/ 310235 h 310235"/>
              <a:gd name="connsiteX1" fmla="*/ 10104 w 10104"/>
              <a:gd name="connsiteY1" fmla="*/ 300235 h 310235"/>
              <a:gd name="connsiteX2" fmla="*/ 10094 w 10104"/>
              <a:gd name="connsiteY2" fmla="*/ 150232 h 310235"/>
              <a:gd name="connsiteX3" fmla="*/ 31 w 10104"/>
              <a:gd name="connsiteY3" fmla="*/ 150233 h 310235"/>
              <a:gd name="connsiteX4" fmla="*/ 0 w 10104"/>
              <a:gd name="connsiteY4" fmla="*/ 310235 h 310235"/>
              <a:gd name="connsiteX0" fmla="*/ 0 w 10104"/>
              <a:gd name="connsiteY0" fmla="*/ 904925 h 904925"/>
              <a:gd name="connsiteX1" fmla="*/ 10104 w 10104"/>
              <a:gd name="connsiteY1" fmla="*/ 894925 h 904925"/>
              <a:gd name="connsiteX2" fmla="*/ 10094 w 10104"/>
              <a:gd name="connsiteY2" fmla="*/ 744922 h 904925"/>
              <a:gd name="connsiteX3" fmla="*/ 5 w 10104"/>
              <a:gd name="connsiteY3" fmla="*/ 44926 h 904925"/>
              <a:gd name="connsiteX4" fmla="*/ 0 w 10104"/>
              <a:gd name="connsiteY4" fmla="*/ 904925 h 904925"/>
              <a:gd name="connsiteX0" fmla="*/ 0 w 10104"/>
              <a:gd name="connsiteY0" fmla="*/ 922108 h 922108"/>
              <a:gd name="connsiteX1" fmla="*/ 10104 w 10104"/>
              <a:gd name="connsiteY1" fmla="*/ 912108 h 922108"/>
              <a:gd name="connsiteX2" fmla="*/ 4678 w 10104"/>
              <a:gd name="connsiteY2" fmla="*/ 495440 h 922108"/>
              <a:gd name="connsiteX3" fmla="*/ 5 w 10104"/>
              <a:gd name="connsiteY3" fmla="*/ 62109 h 922108"/>
              <a:gd name="connsiteX4" fmla="*/ 0 w 10104"/>
              <a:gd name="connsiteY4" fmla="*/ 922108 h 922108"/>
              <a:gd name="connsiteX0" fmla="*/ 0 w 7117"/>
              <a:gd name="connsiteY0" fmla="*/ 922108 h 945441"/>
              <a:gd name="connsiteX1" fmla="*/ 7117 w 7117"/>
              <a:gd name="connsiteY1" fmla="*/ 945441 h 945441"/>
              <a:gd name="connsiteX2" fmla="*/ 4678 w 7117"/>
              <a:gd name="connsiteY2" fmla="*/ 495440 h 945441"/>
              <a:gd name="connsiteX3" fmla="*/ 5 w 7117"/>
              <a:gd name="connsiteY3" fmla="*/ 62109 h 945441"/>
              <a:gd name="connsiteX4" fmla="*/ 0 w 7117"/>
              <a:gd name="connsiteY4" fmla="*/ 922108 h 945441"/>
              <a:gd name="connsiteX0" fmla="*/ 0 w 10000"/>
              <a:gd name="connsiteY0" fmla="*/ 11344 h 11591"/>
              <a:gd name="connsiteX1" fmla="*/ 10000 w 10000"/>
              <a:gd name="connsiteY1" fmla="*/ 11591 h 11591"/>
              <a:gd name="connsiteX2" fmla="*/ 6757 w 10000"/>
              <a:gd name="connsiteY2" fmla="*/ 1014 h 11591"/>
              <a:gd name="connsiteX3" fmla="*/ 7 w 10000"/>
              <a:gd name="connsiteY3" fmla="*/ 2248 h 11591"/>
              <a:gd name="connsiteX4" fmla="*/ 0 w 10000"/>
              <a:gd name="connsiteY4" fmla="*/ 11344 h 11591"/>
              <a:gd name="connsiteX0" fmla="*/ 0 w 10000"/>
              <a:gd name="connsiteY0" fmla="*/ 9096 h 9343"/>
              <a:gd name="connsiteX1" fmla="*/ 10000 w 10000"/>
              <a:gd name="connsiteY1" fmla="*/ 9343 h 9343"/>
              <a:gd name="connsiteX2" fmla="*/ 7 w 10000"/>
              <a:gd name="connsiteY2" fmla="*/ 0 h 9343"/>
              <a:gd name="connsiteX3" fmla="*/ 0 w 10000"/>
              <a:gd name="connsiteY3" fmla="*/ 9096 h 9343"/>
              <a:gd name="connsiteX0" fmla="*/ 0 w 10489"/>
              <a:gd name="connsiteY0" fmla="*/ 9736 h 9736"/>
              <a:gd name="connsiteX1" fmla="*/ 10489 w 10489"/>
              <a:gd name="connsiteY1" fmla="*/ 9528 h 9736"/>
              <a:gd name="connsiteX2" fmla="*/ 7 w 10489"/>
              <a:gd name="connsiteY2" fmla="*/ 0 h 9736"/>
              <a:gd name="connsiteX3" fmla="*/ 0 w 10489"/>
              <a:gd name="connsiteY3" fmla="*/ 9736 h 9736"/>
              <a:gd name="connsiteX0" fmla="*/ 0 w 10000"/>
              <a:gd name="connsiteY0" fmla="*/ 12587 h 12587"/>
              <a:gd name="connsiteX1" fmla="*/ 10000 w 10000"/>
              <a:gd name="connsiteY1" fmla="*/ 12373 h 12587"/>
              <a:gd name="connsiteX2" fmla="*/ 7 w 10000"/>
              <a:gd name="connsiteY2" fmla="*/ 2587 h 12587"/>
              <a:gd name="connsiteX3" fmla="*/ 0 w 10000"/>
              <a:gd name="connsiteY3" fmla="*/ 12587 h 12587"/>
              <a:gd name="connsiteX0" fmla="*/ 0 w 10000"/>
              <a:gd name="connsiteY0" fmla="*/ 12678 h 12678"/>
              <a:gd name="connsiteX1" fmla="*/ 10000 w 10000"/>
              <a:gd name="connsiteY1" fmla="*/ 12464 h 12678"/>
              <a:gd name="connsiteX2" fmla="*/ 7 w 10000"/>
              <a:gd name="connsiteY2" fmla="*/ 2678 h 12678"/>
              <a:gd name="connsiteX3" fmla="*/ 0 w 10000"/>
              <a:gd name="connsiteY3" fmla="*/ 12678 h 12678"/>
              <a:gd name="connsiteX0" fmla="*/ 0 w 10000"/>
              <a:gd name="connsiteY0" fmla="*/ 12793 h 12793"/>
              <a:gd name="connsiteX1" fmla="*/ 10000 w 10000"/>
              <a:gd name="connsiteY1" fmla="*/ 12579 h 12793"/>
              <a:gd name="connsiteX2" fmla="*/ 7 w 10000"/>
              <a:gd name="connsiteY2" fmla="*/ 2793 h 12793"/>
              <a:gd name="connsiteX3" fmla="*/ 0 w 10000"/>
              <a:gd name="connsiteY3" fmla="*/ 12793 h 12793"/>
              <a:gd name="connsiteX0" fmla="*/ 0 w 10000"/>
              <a:gd name="connsiteY0" fmla="*/ 16006 h 16006"/>
              <a:gd name="connsiteX1" fmla="*/ 10000 w 10000"/>
              <a:gd name="connsiteY1" fmla="*/ 15792 h 16006"/>
              <a:gd name="connsiteX2" fmla="*/ 19 w 10000"/>
              <a:gd name="connsiteY2" fmla="*/ 2421 h 16006"/>
              <a:gd name="connsiteX3" fmla="*/ 0 w 10000"/>
              <a:gd name="connsiteY3" fmla="*/ 16006 h 16006"/>
              <a:gd name="connsiteX0" fmla="*/ 0 w 3596"/>
              <a:gd name="connsiteY0" fmla="*/ 16215 h 16215"/>
              <a:gd name="connsiteX1" fmla="*/ 3596 w 3596"/>
              <a:gd name="connsiteY1" fmla="*/ 13869 h 16215"/>
              <a:gd name="connsiteX2" fmla="*/ 19 w 3596"/>
              <a:gd name="connsiteY2" fmla="*/ 2630 h 16215"/>
              <a:gd name="connsiteX3" fmla="*/ 0 w 3596"/>
              <a:gd name="connsiteY3" fmla="*/ 16215 h 16215"/>
              <a:gd name="connsiteX0" fmla="*/ 0 w 13503"/>
              <a:gd name="connsiteY0" fmla="*/ 9889 h 9889"/>
              <a:gd name="connsiteX1" fmla="*/ 13503 w 13503"/>
              <a:gd name="connsiteY1" fmla="*/ 9577 h 9889"/>
              <a:gd name="connsiteX2" fmla="*/ 53 w 13503"/>
              <a:gd name="connsiteY2" fmla="*/ 1511 h 9889"/>
              <a:gd name="connsiteX3" fmla="*/ 0 w 13503"/>
              <a:gd name="connsiteY3" fmla="*/ 9889 h 9889"/>
              <a:gd name="connsiteX0" fmla="*/ 0 w 10000"/>
              <a:gd name="connsiteY0" fmla="*/ 8472 h 8472"/>
              <a:gd name="connsiteX1" fmla="*/ 10000 w 10000"/>
              <a:gd name="connsiteY1" fmla="*/ 8156 h 8472"/>
              <a:gd name="connsiteX2" fmla="*/ 39 w 10000"/>
              <a:gd name="connsiteY2" fmla="*/ 0 h 8472"/>
              <a:gd name="connsiteX3" fmla="*/ 0 w 10000"/>
              <a:gd name="connsiteY3" fmla="*/ 8472 h 8472"/>
              <a:gd name="connsiteX0" fmla="*/ 0 w 10000"/>
              <a:gd name="connsiteY0" fmla="*/ 10013 h 10013"/>
              <a:gd name="connsiteX1" fmla="*/ 10000 w 10000"/>
              <a:gd name="connsiteY1" fmla="*/ 9640 h 10013"/>
              <a:gd name="connsiteX2" fmla="*/ 39 w 10000"/>
              <a:gd name="connsiteY2" fmla="*/ 13 h 10013"/>
              <a:gd name="connsiteX3" fmla="*/ 0 w 10000"/>
              <a:gd name="connsiteY3" fmla="*/ 10013 h 10013"/>
              <a:gd name="connsiteX0" fmla="*/ 0 w 10697"/>
              <a:gd name="connsiteY0" fmla="*/ 10013 h 10013"/>
              <a:gd name="connsiteX1" fmla="*/ 10697 w 10697"/>
              <a:gd name="connsiteY1" fmla="*/ 9925 h 10013"/>
              <a:gd name="connsiteX2" fmla="*/ 39 w 10697"/>
              <a:gd name="connsiteY2" fmla="*/ 13 h 10013"/>
              <a:gd name="connsiteX3" fmla="*/ 0 w 10697"/>
              <a:gd name="connsiteY3" fmla="*/ 10013 h 10013"/>
              <a:gd name="connsiteX0" fmla="*/ 0 w 10697"/>
              <a:gd name="connsiteY0" fmla="*/ 10016 h 10016"/>
              <a:gd name="connsiteX1" fmla="*/ 10697 w 10697"/>
              <a:gd name="connsiteY1" fmla="*/ 9928 h 10016"/>
              <a:gd name="connsiteX2" fmla="*/ 39 w 10697"/>
              <a:gd name="connsiteY2" fmla="*/ 16 h 10016"/>
              <a:gd name="connsiteX3" fmla="*/ 0 w 10697"/>
              <a:gd name="connsiteY3" fmla="*/ 10016 h 10016"/>
              <a:gd name="connsiteX0" fmla="*/ 1739 w 12436"/>
              <a:gd name="connsiteY0" fmla="*/ 6184 h 6184"/>
              <a:gd name="connsiteX1" fmla="*/ 12436 w 12436"/>
              <a:gd name="connsiteY1" fmla="*/ 6096 h 6184"/>
              <a:gd name="connsiteX2" fmla="*/ 0 w 12436"/>
              <a:gd name="connsiteY2" fmla="*/ 36 h 6184"/>
              <a:gd name="connsiteX3" fmla="*/ 1739 w 12436"/>
              <a:gd name="connsiteY3" fmla="*/ 6184 h 6184"/>
              <a:gd name="connsiteX0" fmla="*/ 1398 w 6233"/>
              <a:gd name="connsiteY0" fmla="*/ 12372 h 12372"/>
              <a:gd name="connsiteX1" fmla="*/ 6233 w 6233"/>
              <a:gd name="connsiteY1" fmla="*/ 2772 h 12372"/>
              <a:gd name="connsiteX2" fmla="*/ 0 w 6233"/>
              <a:gd name="connsiteY2" fmla="*/ 2430 h 12372"/>
              <a:gd name="connsiteX3" fmla="*/ 1398 w 6233"/>
              <a:gd name="connsiteY3" fmla="*/ 12372 h 12372"/>
              <a:gd name="connsiteX0" fmla="*/ 2244 w 10001"/>
              <a:gd name="connsiteY0" fmla="*/ 10284 h 10284"/>
              <a:gd name="connsiteX1" fmla="*/ 10001 w 10001"/>
              <a:gd name="connsiteY1" fmla="*/ 2525 h 10284"/>
              <a:gd name="connsiteX2" fmla="*/ 1 w 10001"/>
              <a:gd name="connsiteY2" fmla="*/ 2248 h 10284"/>
              <a:gd name="connsiteX3" fmla="*/ 2244 w 10001"/>
              <a:gd name="connsiteY3" fmla="*/ 10284 h 10284"/>
              <a:gd name="connsiteX0" fmla="*/ 2244 w 10001"/>
              <a:gd name="connsiteY0" fmla="*/ 8759 h 8759"/>
              <a:gd name="connsiteX1" fmla="*/ 10001 w 10001"/>
              <a:gd name="connsiteY1" fmla="*/ 1000 h 8759"/>
              <a:gd name="connsiteX2" fmla="*/ 1 w 10001"/>
              <a:gd name="connsiteY2" fmla="*/ 723 h 8759"/>
              <a:gd name="connsiteX3" fmla="*/ 2244 w 10001"/>
              <a:gd name="connsiteY3" fmla="*/ 8759 h 8759"/>
              <a:gd name="connsiteX0" fmla="*/ 2244 w 10000"/>
              <a:gd name="connsiteY0" fmla="*/ 10643 h 10643"/>
              <a:gd name="connsiteX1" fmla="*/ 10000 w 10000"/>
              <a:gd name="connsiteY1" fmla="*/ 1785 h 10643"/>
              <a:gd name="connsiteX2" fmla="*/ 1 w 10000"/>
              <a:gd name="connsiteY2" fmla="*/ 1468 h 10643"/>
              <a:gd name="connsiteX3" fmla="*/ 2244 w 10000"/>
              <a:gd name="connsiteY3" fmla="*/ 10643 h 10643"/>
              <a:gd name="connsiteX0" fmla="*/ 2244 w 10000"/>
              <a:gd name="connsiteY0" fmla="*/ 11013 h 11013"/>
              <a:gd name="connsiteX1" fmla="*/ 10000 w 10000"/>
              <a:gd name="connsiteY1" fmla="*/ 2155 h 11013"/>
              <a:gd name="connsiteX2" fmla="*/ 1 w 10000"/>
              <a:gd name="connsiteY2" fmla="*/ 1838 h 11013"/>
              <a:gd name="connsiteX3" fmla="*/ 2244 w 10000"/>
              <a:gd name="connsiteY3" fmla="*/ 11013 h 11013"/>
              <a:gd name="connsiteX0" fmla="*/ 8225 w 10000"/>
              <a:gd name="connsiteY0" fmla="*/ 6117 h 6117"/>
              <a:gd name="connsiteX1" fmla="*/ 10000 w 10000"/>
              <a:gd name="connsiteY1" fmla="*/ 2155 h 6117"/>
              <a:gd name="connsiteX2" fmla="*/ 1 w 10000"/>
              <a:gd name="connsiteY2" fmla="*/ 1838 h 6117"/>
              <a:gd name="connsiteX3" fmla="*/ 8225 w 10000"/>
              <a:gd name="connsiteY3" fmla="*/ 6117 h 6117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2 w 9999"/>
              <a:gd name="connsiteY0" fmla="*/ 11392 h 11392"/>
              <a:gd name="connsiteX1" fmla="*/ 9999 w 9999"/>
              <a:gd name="connsiteY1" fmla="*/ 3523 h 11392"/>
              <a:gd name="connsiteX2" fmla="*/ 0 w 9999"/>
              <a:gd name="connsiteY2" fmla="*/ 3005 h 11392"/>
              <a:gd name="connsiteX3" fmla="*/ 5032 w 9999"/>
              <a:gd name="connsiteY3" fmla="*/ 11392 h 11392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155"/>
              <a:gd name="connsiteY0" fmla="*/ 9869 h 9869"/>
              <a:gd name="connsiteX1" fmla="*/ 10155 w 10155"/>
              <a:gd name="connsiteY1" fmla="*/ 3267 h 9869"/>
              <a:gd name="connsiteX2" fmla="*/ 0 w 10155"/>
              <a:gd name="connsiteY2" fmla="*/ 2507 h 9869"/>
              <a:gd name="connsiteX3" fmla="*/ 5033 w 10155"/>
              <a:gd name="connsiteY3" fmla="*/ 9869 h 9869"/>
              <a:gd name="connsiteX0" fmla="*/ 4956 w 8810"/>
              <a:gd name="connsiteY0" fmla="*/ 10672 h 10672"/>
              <a:gd name="connsiteX1" fmla="*/ 8810 w 8810"/>
              <a:gd name="connsiteY1" fmla="*/ 2589 h 10672"/>
              <a:gd name="connsiteX2" fmla="*/ 0 w 8810"/>
              <a:gd name="connsiteY2" fmla="*/ 3212 h 10672"/>
              <a:gd name="connsiteX3" fmla="*/ 4956 w 8810"/>
              <a:gd name="connsiteY3" fmla="*/ 10672 h 10672"/>
              <a:gd name="connsiteX0" fmla="*/ 5625 w 10000"/>
              <a:gd name="connsiteY0" fmla="*/ 10000 h 10000"/>
              <a:gd name="connsiteX1" fmla="*/ 10000 w 10000"/>
              <a:gd name="connsiteY1" fmla="*/ 2426 h 10000"/>
              <a:gd name="connsiteX2" fmla="*/ 0 w 10000"/>
              <a:gd name="connsiteY2" fmla="*/ 3010 h 10000"/>
              <a:gd name="connsiteX3" fmla="*/ 5625 w 10000"/>
              <a:gd name="connsiteY3" fmla="*/ 10000 h 10000"/>
              <a:gd name="connsiteX0" fmla="*/ 5625 w 10000"/>
              <a:gd name="connsiteY0" fmla="*/ 9247 h 9247"/>
              <a:gd name="connsiteX1" fmla="*/ 10000 w 10000"/>
              <a:gd name="connsiteY1" fmla="*/ 1673 h 9247"/>
              <a:gd name="connsiteX2" fmla="*/ 0 w 10000"/>
              <a:gd name="connsiteY2" fmla="*/ 2257 h 9247"/>
              <a:gd name="connsiteX3" fmla="*/ 5625 w 10000"/>
              <a:gd name="connsiteY3" fmla="*/ 9247 h 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9247">
                <a:moveTo>
                  <a:pt x="5625" y="9247"/>
                </a:moveTo>
                <a:cubicBezTo>
                  <a:pt x="7303" y="5610"/>
                  <a:pt x="7975" y="4149"/>
                  <a:pt x="10000" y="1673"/>
                </a:cubicBezTo>
                <a:cubicBezTo>
                  <a:pt x="9205" y="191"/>
                  <a:pt x="3713" y="-1448"/>
                  <a:pt x="0" y="2257"/>
                </a:cubicBezTo>
                <a:cubicBezTo>
                  <a:pt x="2946" y="3421"/>
                  <a:pt x="5452" y="7795"/>
                  <a:pt x="5625" y="9247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endParaRPr kumimoji="0" lang="zh-TW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79" name="手繪多邊形 78"/>
          <p:cNvSpPr/>
          <p:nvPr/>
        </p:nvSpPr>
        <p:spPr>
          <a:xfrm>
            <a:off x="3322365" y="6143355"/>
            <a:ext cx="8866461" cy="714645"/>
          </a:xfrm>
          <a:custGeom>
            <a:avLst/>
            <a:gdLst>
              <a:gd name="connsiteX0" fmla="*/ 8866461 w 8866461"/>
              <a:gd name="connsiteY0" fmla="*/ 0 h 714645"/>
              <a:gd name="connsiteX1" fmla="*/ 8865148 w 8866461"/>
              <a:gd name="connsiteY1" fmla="*/ 547723 h 714645"/>
              <a:gd name="connsiteX2" fmla="*/ 8864673 w 8866461"/>
              <a:gd name="connsiteY2" fmla="*/ 714645 h 714645"/>
              <a:gd name="connsiteX3" fmla="*/ 0 w 8866461"/>
              <a:gd name="connsiteY3" fmla="*/ 714645 h 714645"/>
              <a:gd name="connsiteX4" fmla="*/ 179298 w 8866461"/>
              <a:gd name="connsiteY4" fmla="*/ 658612 h 714645"/>
              <a:gd name="connsiteX5" fmla="*/ 7426894 w 8866461"/>
              <a:gd name="connsiteY5" fmla="*/ 385979 h 714645"/>
              <a:gd name="connsiteX6" fmla="*/ 8866461 w 8866461"/>
              <a:gd name="connsiteY6" fmla="*/ 0 h 71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66461" h="714645">
                <a:moveTo>
                  <a:pt x="8866461" y="0"/>
                </a:moveTo>
                <a:cubicBezTo>
                  <a:pt x="8866082" y="211625"/>
                  <a:pt x="8865620" y="382237"/>
                  <a:pt x="8865148" y="547723"/>
                </a:cubicBezTo>
                <a:lnTo>
                  <a:pt x="8864673" y="714645"/>
                </a:lnTo>
                <a:lnTo>
                  <a:pt x="0" y="714645"/>
                </a:lnTo>
                <a:lnTo>
                  <a:pt x="179298" y="658612"/>
                </a:lnTo>
                <a:cubicBezTo>
                  <a:pt x="3142183" y="-221920"/>
                  <a:pt x="6379595" y="60658"/>
                  <a:pt x="7426894" y="385979"/>
                </a:cubicBezTo>
                <a:cubicBezTo>
                  <a:pt x="8089277" y="-40497"/>
                  <a:pt x="8608266" y="8628"/>
                  <a:pt x="8866461" y="0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ctr"/>
          </a:blip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endParaRPr kumimoji="0" lang="zh-TW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60" name="手繪多邊形 59"/>
          <p:cNvSpPr/>
          <p:nvPr/>
        </p:nvSpPr>
        <p:spPr bwMode="ltGray">
          <a:xfrm rot="349720" flipH="1">
            <a:off x="9792048" y="5982653"/>
            <a:ext cx="12304" cy="207512"/>
          </a:xfrm>
          <a:custGeom>
            <a:avLst/>
            <a:gdLst>
              <a:gd name="connsiteX0" fmla="*/ 217945 w 217945"/>
              <a:gd name="connsiteY0" fmla="*/ 0 h 2712204"/>
              <a:gd name="connsiteX1" fmla="*/ 0 w 217945"/>
              <a:gd name="connsiteY1" fmla="*/ 2712204 h 2712204"/>
              <a:gd name="connsiteX0" fmla="*/ 24216 w 24216"/>
              <a:gd name="connsiteY0" fmla="*/ 0 h 2873644"/>
              <a:gd name="connsiteX1" fmla="*/ 0 w 24216"/>
              <a:gd name="connsiteY1" fmla="*/ 2873644 h 2873644"/>
              <a:gd name="connsiteX0" fmla="*/ 102493 w 102493"/>
              <a:gd name="connsiteY0" fmla="*/ 0 h 2873644"/>
              <a:gd name="connsiteX1" fmla="*/ 78277 w 102493"/>
              <a:gd name="connsiteY1" fmla="*/ 2873644 h 2873644"/>
              <a:gd name="connsiteX0" fmla="*/ 160570 w 160570"/>
              <a:gd name="connsiteY0" fmla="*/ 0 h 2873644"/>
              <a:gd name="connsiteX1" fmla="*/ 136354 w 160570"/>
              <a:gd name="connsiteY1" fmla="*/ 2873644 h 2873644"/>
              <a:gd name="connsiteX0" fmla="*/ 119427 w 119427"/>
              <a:gd name="connsiteY0" fmla="*/ 0 h 2873644"/>
              <a:gd name="connsiteX1" fmla="*/ 95211 w 119427"/>
              <a:gd name="connsiteY1" fmla="*/ 2873644 h 2873644"/>
              <a:gd name="connsiteX0" fmla="*/ 124984 w 124984"/>
              <a:gd name="connsiteY0" fmla="*/ 0 h 2889789"/>
              <a:gd name="connsiteX1" fmla="*/ 92696 w 124984"/>
              <a:gd name="connsiteY1" fmla="*/ 2889789 h 2889789"/>
              <a:gd name="connsiteX0" fmla="*/ 82529 w 82529"/>
              <a:gd name="connsiteY0" fmla="*/ 0 h 2889789"/>
              <a:gd name="connsiteX1" fmla="*/ 50241 w 82529"/>
              <a:gd name="connsiteY1" fmla="*/ 2889789 h 2889789"/>
              <a:gd name="connsiteX0" fmla="*/ 59892 w 67291"/>
              <a:gd name="connsiteY0" fmla="*/ 0 h 2314320"/>
              <a:gd name="connsiteX1" fmla="*/ 67291 w 67291"/>
              <a:gd name="connsiteY1" fmla="*/ 2314320 h 2314320"/>
              <a:gd name="connsiteX0" fmla="*/ 52534 w 59933"/>
              <a:gd name="connsiteY0" fmla="*/ 0 h 2314320"/>
              <a:gd name="connsiteX1" fmla="*/ 59933 w 59933"/>
              <a:gd name="connsiteY1" fmla="*/ 2314320 h 2314320"/>
              <a:gd name="connsiteX0" fmla="*/ 64026 w 64026"/>
              <a:gd name="connsiteY0" fmla="*/ 0 h 2354008"/>
              <a:gd name="connsiteX1" fmla="*/ 51581 w 64026"/>
              <a:gd name="connsiteY1" fmla="*/ 2354008 h 2354008"/>
              <a:gd name="connsiteX0" fmla="*/ 64026 w 64026"/>
              <a:gd name="connsiteY0" fmla="*/ 0 h 2354008"/>
              <a:gd name="connsiteX1" fmla="*/ 51581 w 64026"/>
              <a:gd name="connsiteY1" fmla="*/ 2354008 h 2354008"/>
              <a:gd name="connsiteX0" fmla="*/ 55680 w 55680"/>
              <a:gd name="connsiteY0" fmla="*/ 0 h 2354008"/>
              <a:gd name="connsiteX1" fmla="*/ 43235 w 55680"/>
              <a:gd name="connsiteY1" fmla="*/ 2354008 h 2354008"/>
              <a:gd name="connsiteX0" fmla="*/ 61815 w 61815"/>
              <a:gd name="connsiteY0" fmla="*/ 0 h 2125805"/>
              <a:gd name="connsiteX1" fmla="*/ 39448 w 61815"/>
              <a:gd name="connsiteY1" fmla="*/ 2125805 h 2125805"/>
              <a:gd name="connsiteX0" fmla="*/ 43895 w 53661"/>
              <a:gd name="connsiteY0" fmla="*/ -1 h 575753"/>
              <a:gd name="connsiteX1" fmla="*/ 53660 w 53661"/>
              <a:gd name="connsiteY1" fmla="*/ 575753 h 575753"/>
              <a:gd name="connsiteX0" fmla="*/ 25832 w 35598"/>
              <a:gd name="connsiteY0" fmla="*/ -1 h 575753"/>
              <a:gd name="connsiteX1" fmla="*/ 35597 w 35598"/>
              <a:gd name="connsiteY1" fmla="*/ 575753 h 575753"/>
              <a:gd name="connsiteX0" fmla="*/ 2255 w 12021"/>
              <a:gd name="connsiteY0" fmla="*/ -1 h 575753"/>
              <a:gd name="connsiteX1" fmla="*/ 12020 w 12021"/>
              <a:gd name="connsiteY1" fmla="*/ 575753 h 575753"/>
              <a:gd name="connsiteX0" fmla="*/ 1397 w 24940"/>
              <a:gd name="connsiteY0" fmla="*/ 1 h 496915"/>
              <a:gd name="connsiteX1" fmla="*/ 24939 w 24940"/>
              <a:gd name="connsiteY1" fmla="*/ 496915 h 496915"/>
              <a:gd name="connsiteX0" fmla="*/ 5920 w 29463"/>
              <a:gd name="connsiteY0" fmla="*/ 1 h 496915"/>
              <a:gd name="connsiteX1" fmla="*/ 29462 w 29463"/>
              <a:gd name="connsiteY1" fmla="*/ 496915 h 49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463" h="496915">
                <a:moveTo>
                  <a:pt x="5920" y="1"/>
                </a:moveTo>
                <a:cubicBezTo>
                  <a:pt x="-2282" y="199540"/>
                  <a:pt x="-7541" y="253947"/>
                  <a:pt x="29462" y="496915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61" name="心形 31"/>
          <p:cNvSpPr/>
          <p:nvPr/>
        </p:nvSpPr>
        <p:spPr>
          <a:xfrm rot="558292" flipH="1">
            <a:off x="9583657" y="5743358"/>
            <a:ext cx="477919" cy="268028"/>
          </a:xfrm>
          <a:custGeom>
            <a:avLst/>
            <a:gdLst>
              <a:gd name="connsiteX0" fmla="*/ 381000 w 761999"/>
              <a:gd name="connsiteY0" fmla="*/ 91953 h 367813"/>
              <a:gd name="connsiteX1" fmla="*/ 381000 w 761999"/>
              <a:gd name="connsiteY1" fmla="*/ 367813 h 367813"/>
              <a:gd name="connsiteX2" fmla="*/ 381000 w 761999"/>
              <a:gd name="connsiteY2" fmla="*/ 91953 h 367813"/>
              <a:gd name="connsiteX0" fmla="*/ 381425 w 767559"/>
              <a:gd name="connsiteY0" fmla="*/ 112199 h 286006"/>
              <a:gd name="connsiteX1" fmla="*/ 384827 w 767559"/>
              <a:gd name="connsiteY1" fmla="*/ 286006 h 286006"/>
              <a:gd name="connsiteX2" fmla="*/ 381425 w 767559"/>
              <a:gd name="connsiteY2" fmla="*/ 112199 h 286006"/>
              <a:gd name="connsiteX0" fmla="*/ 381425 w 637670"/>
              <a:gd name="connsiteY0" fmla="*/ 112199 h 286006"/>
              <a:gd name="connsiteX1" fmla="*/ 384827 w 637670"/>
              <a:gd name="connsiteY1" fmla="*/ 286006 h 286006"/>
              <a:gd name="connsiteX2" fmla="*/ 381425 w 637670"/>
              <a:gd name="connsiteY2" fmla="*/ 112199 h 286006"/>
              <a:gd name="connsiteX0" fmla="*/ 241430 w 497675"/>
              <a:gd name="connsiteY0" fmla="*/ 96655 h 270462"/>
              <a:gd name="connsiteX1" fmla="*/ 244832 w 497675"/>
              <a:gd name="connsiteY1" fmla="*/ 270462 h 270462"/>
              <a:gd name="connsiteX2" fmla="*/ 241430 w 497675"/>
              <a:gd name="connsiteY2" fmla="*/ 96655 h 270462"/>
              <a:gd name="connsiteX0" fmla="*/ 252651 w 497741"/>
              <a:gd name="connsiteY0" fmla="*/ 96655 h 270462"/>
              <a:gd name="connsiteX1" fmla="*/ 239044 w 497741"/>
              <a:gd name="connsiteY1" fmla="*/ 270462 h 270462"/>
              <a:gd name="connsiteX2" fmla="*/ 252651 w 497741"/>
              <a:gd name="connsiteY2" fmla="*/ 96655 h 270462"/>
              <a:gd name="connsiteX0" fmla="*/ 252651 w 499212"/>
              <a:gd name="connsiteY0" fmla="*/ 96655 h 270462"/>
              <a:gd name="connsiteX1" fmla="*/ 239044 w 499212"/>
              <a:gd name="connsiteY1" fmla="*/ 270462 h 270462"/>
              <a:gd name="connsiteX2" fmla="*/ 252651 w 499212"/>
              <a:gd name="connsiteY2" fmla="*/ 96655 h 270462"/>
              <a:gd name="connsiteX0" fmla="*/ 246719 w 493280"/>
              <a:gd name="connsiteY0" fmla="*/ 98082 h 271889"/>
              <a:gd name="connsiteX1" fmla="*/ 233112 w 493280"/>
              <a:gd name="connsiteY1" fmla="*/ 271889 h 271889"/>
              <a:gd name="connsiteX2" fmla="*/ 246719 w 493280"/>
              <a:gd name="connsiteY2" fmla="*/ 98082 h 271889"/>
              <a:gd name="connsiteX0" fmla="*/ 246719 w 496228"/>
              <a:gd name="connsiteY0" fmla="*/ 98082 h 271889"/>
              <a:gd name="connsiteX1" fmla="*/ 233112 w 496228"/>
              <a:gd name="connsiteY1" fmla="*/ 271889 h 271889"/>
              <a:gd name="connsiteX2" fmla="*/ 246719 w 496228"/>
              <a:gd name="connsiteY2" fmla="*/ 98082 h 271889"/>
              <a:gd name="connsiteX0" fmla="*/ 245779 w 495288"/>
              <a:gd name="connsiteY0" fmla="*/ 105636 h 279443"/>
              <a:gd name="connsiteX1" fmla="*/ 232172 w 495288"/>
              <a:gd name="connsiteY1" fmla="*/ 279443 h 279443"/>
              <a:gd name="connsiteX2" fmla="*/ 245779 w 495288"/>
              <a:gd name="connsiteY2" fmla="*/ 105636 h 279443"/>
              <a:gd name="connsiteX0" fmla="*/ 245779 w 498274"/>
              <a:gd name="connsiteY0" fmla="*/ 105636 h 279443"/>
              <a:gd name="connsiteX1" fmla="*/ 232172 w 498274"/>
              <a:gd name="connsiteY1" fmla="*/ 279443 h 279443"/>
              <a:gd name="connsiteX2" fmla="*/ 245779 w 498274"/>
              <a:gd name="connsiteY2" fmla="*/ 105636 h 2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274" h="279443">
                <a:moveTo>
                  <a:pt x="245779" y="105636"/>
                </a:moveTo>
                <a:cubicBezTo>
                  <a:pt x="424939" y="-98716"/>
                  <a:pt x="717491" y="112440"/>
                  <a:pt x="232172" y="279443"/>
                </a:cubicBezTo>
                <a:cubicBezTo>
                  <a:pt x="-212328" y="64814"/>
                  <a:pt x="90431" y="-125930"/>
                  <a:pt x="245779" y="1056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64" name="心形 4"/>
          <p:cNvSpPr/>
          <p:nvPr/>
        </p:nvSpPr>
        <p:spPr>
          <a:xfrm rot="15055303">
            <a:off x="11059072" y="5844143"/>
            <a:ext cx="126605" cy="203373"/>
          </a:xfrm>
          <a:custGeom>
            <a:avLst/>
            <a:gdLst>
              <a:gd name="connsiteX0" fmla="*/ 364474 w 728947"/>
              <a:gd name="connsiteY0" fmla="*/ 179598 h 718390"/>
              <a:gd name="connsiteX1" fmla="*/ 364474 w 728947"/>
              <a:gd name="connsiteY1" fmla="*/ 718390 h 718390"/>
              <a:gd name="connsiteX2" fmla="*/ 364474 w 728947"/>
              <a:gd name="connsiteY2" fmla="*/ 179598 h 718390"/>
              <a:gd name="connsiteX0" fmla="*/ 361463 w 734293"/>
              <a:gd name="connsiteY0" fmla="*/ 139527 h 867177"/>
              <a:gd name="connsiteX1" fmla="*/ 369674 w 734293"/>
              <a:gd name="connsiteY1" fmla="*/ 867177 h 867177"/>
              <a:gd name="connsiteX2" fmla="*/ 361463 w 734293"/>
              <a:gd name="connsiteY2" fmla="*/ 139527 h 867177"/>
              <a:gd name="connsiteX0" fmla="*/ 358764 w 734330"/>
              <a:gd name="connsiteY0" fmla="*/ 126880 h 954872"/>
              <a:gd name="connsiteX1" fmla="*/ 370902 w 734330"/>
              <a:gd name="connsiteY1" fmla="*/ 954872 h 954872"/>
              <a:gd name="connsiteX2" fmla="*/ 358764 w 734330"/>
              <a:gd name="connsiteY2" fmla="*/ 126880 h 954872"/>
              <a:gd name="connsiteX0" fmla="*/ 370778 w 746346"/>
              <a:gd name="connsiteY0" fmla="*/ 126880 h 954872"/>
              <a:gd name="connsiteX1" fmla="*/ 382916 w 746346"/>
              <a:gd name="connsiteY1" fmla="*/ 954872 h 954872"/>
              <a:gd name="connsiteX2" fmla="*/ 370778 w 746346"/>
              <a:gd name="connsiteY2" fmla="*/ 126880 h 954872"/>
              <a:gd name="connsiteX0" fmla="*/ 370780 w 760917"/>
              <a:gd name="connsiteY0" fmla="*/ 54449 h 882441"/>
              <a:gd name="connsiteX1" fmla="*/ 382918 w 760917"/>
              <a:gd name="connsiteY1" fmla="*/ 882441 h 882441"/>
              <a:gd name="connsiteX2" fmla="*/ 370780 w 760917"/>
              <a:gd name="connsiteY2" fmla="*/ 54449 h 882441"/>
              <a:gd name="connsiteX0" fmla="*/ 363681 w 761060"/>
              <a:gd name="connsiteY0" fmla="*/ 66431 h 758355"/>
              <a:gd name="connsiteX1" fmla="*/ 386446 w 761060"/>
              <a:gd name="connsiteY1" fmla="*/ 758355 h 758355"/>
              <a:gd name="connsiteX2" fmla="*/ 363681 w 761060"/>
              <a:gd name="connsiteY2" fmla="*/ 66431 h 758355"/>
              <a:gd name="connsiteX0" fmla="*/ 363681 w 759155"/>
              <a:gd name="connsiteY0" fmla="*/ 120565 h 812489"/>
              <a:gd name="connsiteX1" fmla="*/ 386446 w 759155"/>
              <a:gd name="connsiteY1" fmla="*/ 812489 h 812489"/>
              <a:gd name="connsiteX2" fmla="*/ 363681 w 759155"/>
              <a:gd name="connsiteY2" fmla="*/ 120565 h 812489"/>
              <a:gd name="connsiteX0" fmla="*/ 359155 w 754629"/>
              <a:gd name="connsiteY0" fmla="*/ 120565 h 812489"/>
              <a:gd name="connsiteX1" fmla="*/ 381920 w 754629"/>
              <a:gd name="connsiteY1" fmla="*/ 812489 h 812489"/>
              <a:gd name="connsiteX2" fmla="*/ 359155 w 754629"/>
              <a:gd name="connsiteY2" fmla="*/ 120565 h 812489"/>
              <a:gd name="connsiteX0" fmla="*/ 351339 w 754876"/>
              <a:gd name="connsiteY0" fmla="*/ 110133 h 884706"/>
              <a:gd name="connsiteX1" fmla="*/ 385803 w 754876"/>
              <a:gd name="connsiteY1" fmla="*/ 884704 h 884706"/>
              <a:gd name="connsiteX2" fmla="*/ 351339 w 754876"/>
              <a:gd name="connsiteY2" fmla="*/ 110133 h 884706"/>
              <a:gd name="connsiteX0" fmla="*/ 351339 w 690209"/>
              <a:gd name="connsiteY0" fmla="*/ 121660 h 896233"/>
              <a:gd name="connsiteX1" fmla="*/ 385803 w 690209"/>
              <a:gd name="connsiteY1" fmla="*/ 896231 h 896233"/>
              <a:gd name="connsiteX2" fmla="*/ 351339 w 690209"/>
              <a:gd name="connsiteY2" fmla="*/ 121660 h 896233"/>
              <a:gd name="connsiteX0" fmla="*/ 329925 w 691289"/>
              <a:gd name="connsiteY0" fmla="*/ 108889 h 985974"/>
              <a:gd name="connsiteX1" fmla="*/ 397021 w 691289"/>
              <a:gd name="connsiteY1" fmla="*/ 985972 h 985974"/>
              <a:gd name="connsiteX2" fmla="*/ 329925 w 691289"/>
              <a:gd name="connsiteY2" fmla="*/ 108889 h 985974"/>
              <a:gd name="connsiteX0" fmla="*/ 329925 w 703699"/>
              <a:gd name="connsiteY0" fmla="*/ 95415 h 972500"/>
              <a:gd name="connsiteX1" fmla="*/ 397021 w 703699"/>
              <a:gd name="connsiteY1" fmla="*/ 972498 h 972500"/>
              <a:gd name="connsiteX2" fmla="*/ 329925 w 703699"/>
              <a:gd name="connsiteY2" fmla="*/ 95415 h 972500"/>
              <a:gd name="connsiteX0" fmla="*/ 356118 w 729892"/>
              <a:gd name="connsiteY0" fmla="*/ 19806 h 896891"/>
              <a:gd name="connsiteX1" fmla="*/ 423214 w 729892"/>
              <a:gd name="connsiteY1" fmla="*/ 896889 h 896891"/>
              <a:gd name="connsiteX2" fmla="*/ 356118 w 729892"/>
              <a:gd name="connsiteY2" fmla="*/ 19806 h 896891"/>
              <a:gd name="connsiteX0" fmla="*/ 344253 w 731388"/>
              <a:gd name="connsiteY0" fmla="*/ 15349 h 1030179"/>
              <a:gd name="connsiteX1" fmla="*/ 430847 w 731388"/>
              <a:gd name="connsiteY1" fmla="*/ 1030178 h 1030179"/>
              <a:gd name="connsiteX2" fmla="*/ 344253 w 731388"/>
              <a:gd name="connsiteY2" fmla="*/ 15349 h 1030179"/>
              <a:gd name="connsiteX0" fmla="*/ 344253 w 627938"/>
              <a:gd name="connsiteY0" fmla="*/ 17854 h 1032684"/>
              <a:gd name="connsiteX1" fmla="*/ 430847 w 627938"/>
              <a:gd name="connsiteY1" fmla="*/ 1032683 h 1032684"/>
              <a:gd name="connsiteX2" fmla="*/ 344253 w 627938"/>
              <a:gd name="connsiteY2" fmla="*/ 17854 h 1032684"/>
              <a:gd name="connsiteX0" fmla="*/ 344253 w 701197"/>
              <a:gd name="connsiteY0" fmla="*/ 14639 h 1029469"/>
              <a:gd name="connsiteX1" fmla="*/ 430847 w 701197"/>
              <a:gd name="connsiteY1" fmla="*/ 1029468 h 1029469"/>
              <a:gd name="connsiteX2" fmla="*/ 344253 w 701197"/>
              <a:gd name="connsiteY2" fmla="*/ 14639 h 1029469"/>
              <a:gd name="connsiteX0" fmla="*/ 352223 w 702327"/>
              <a:gd name="connsiteY0" fmla="*/ 13937 h 1064004"/>
              <a:gd name="connsiteX1" fmla="*/ 425685 w 702327"/>
              <a:gd name="connsiteY1" fmla="*/ 1064003 h 1064004"/>
              <a:gd name="connsiteX2" fmla="*/ 352223 w 702327"/>
              <a:gd name="connsiteY2" fmla="*/ 13937 h 1064004"/>
              <a:gd name="connsiteX0" fmla="*/ 352223 w 704458"/>
              <a:gd name="connsiteY0" fmla="*/ 13937 h 1064004"/>
              <a:gd name="connsiteX1" fmla="*/ 425685 w 704458"/>
              <a:gd name="connsiteY1" fmla="*/ 1064003 h 1064004"/>
              <a:gd name="connsiteX2" fmla="*/ 352223 w 704458"/>
              <a:gd name="connsiteY2" fmla="*/ 13937 h 1064004"/>
              <a:gd name="connsiteX0" fmla="*/ 392536 w 744771"/>
              <a:gd name="connsiteY0" fmla="*/ 3135 h 1053202"/>
              <a:gd name="connsiteX1" fmla="*/ 465998 w 744771"/>
              <a:gd name="connsiteY1" fmla="*/ 1053201 h 1053202"/>
              <a:gd name="connsiteX2" fmla="*/ 392536 w 744771"/>
              <a:gd name="connsiteY2" fmla="*/ 3135 h 1053202"/>
              <a:gd name="connsiteX0" fmla="*/ 378416 w 743916"/>
              <a:gd name="connsiteY0" fmla="*/ 3093 h 1061280"/>
              <a:gd name="connsiteX1" fmla="*/ 477199 w 743916"/>
              <a:gd name="connsiteY1" fmla="*/ 1061280 h 1061280"/>
              <a:gd name="connsiteX2" fmla="*/ 378416 w 743916"/>
              <a:gd name="connsiteY2" fmla="*/ 3093 h 1061280"/>
              <a:gd name="connsiteX0" fmla="*/ 378416 w 666878"/>
              <a:gd name="connsiteY0" fmla="*/ 3093 h 1061280"/>
              <a:gd name="connsiteX1" fmla="*/ 477199 w 666878"/>
              <a:gd name="connsiteY1" fmla="*/ 1061280 h 1061280"/>
              <a:gd name="connsiteX2" fmla="*/ 378416 w 666878"/>
              <a:gd name="connsiteY2" fmla="*/ 3093 h 1061280"/>
              <a:gd name="connsiteX0" fmla="*/ 378416 w 711925"/>
              <a:gd name="connsiteY0" fmla="*/ 3093 h 1061280"/>
              <a:gd name="connsiteX1" fmla="*/ 477199 w 711925"/>
              <a:gd name="connsiteY1" fmla="*/ 1061280 h 1061280"/>
              <a:gd name="connsiteX2" fmla="*/ 378416 w 711925"/>
              <a:gd name="connsiteY2" fmla="*/ 3093 h 106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925" h="1061280">
                <a:moveTo>
                  <a:pt x="378416" y="3093"/>
                </a:moveTo>
                <a:cubicBezTo>
                  <a:pt x="967030" y="121659"/>
                  <a:pt x="628090" y="555599"/>
                  <a:pt x="477199" y="1061280"/>
                </a:cubicBezTo>
                <a:cubicBezTo>
                  <a:pt x="-266935" y="522488"/>
                  <a:pt x="-13065" y="-47086"/>
                  <a:pt x="378416" y="30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65" name="心形 4"/>
          <p:cNvSpPr/>
          <p:nvPr/>
        </p:nvSpPr>
        <p:spPr>
          <a:xfrm rot="7354892" flipH="1">
            <a:off x="10783528" y="5853926"/>
            <a:ext cx="126605" cy="203373"/>
          </a:xfrm>
          <a:custGeom>
            <a:avLst/>
            <a:gdLst>
              <a:gd name="connsiteX0" fmla="*/ 364474 w 728947"/>
              <a:gd name="connsiteY0" fmla="*/ 179598 h 718390"/>
              <a:gd name="connsiteX1" fmla="*/ 364474 w 728947"/>
              <a:gd name="connsiteY1" fmla="*/ 718390 h 718390"/>
              <a:gd name="connsiteX2" fmla="*/ 364474 w 728947"/>
              <a:gd name="connsiteY2" fmla="*/ 179598 h 718390"/>
              <a:gd name="connsiteX0" fmla="*/ 361463 w 734293"/>
              <a:gd name="connsiteY0" fmla="*/ 139527 h 867177"/>
              <a:gd name="connsiteX1" fmla="*/ 369674 w 734293"/>
              <a:gd name="connsiteY1" fmla="*/ 867177 h 867177"/>
              <a:gd name="connsiteX2" fmla="*/ 361463 w 734293"/>
              <a:gd name="connsiteY2" fmla="*/ 139527 h 867177"/>
              <a:gd name="connsiteX0" fmla="*/ 358764 w 734330"/>
              <a:gd name="connsiteY0" fmla="*/ 126880 h 954872"/>
              <a:gd name="connsiteX1" fmla="*/ 370902 w 734330"/>
              <a:gd name="connsiteY1" fmla="*/ 954872 h 954872"/>
              <a:gd name="connsiteX2" fmla="*/ 358764 w 734330"/>
              <a:gd name="connsiteY2" fmla="*/ 126880 h 954872"/>
              <a:gd name="connsiteX0" fmla="*/ 370778 w 746346"/>
              <a:gd name="connsiteY0" fmla="*/ 126880 h 954872"/>
              <a:gd name="connsiteX1" fmla="*/ 382916 w 746346"/>
              <a:gd name="connsiteY1" fmla="*/ 954872 h 954872"/>
              <a:gd name="connsiteX2" fmla="*/ 370778 w 746346"/>
              <a:gd name="connsiteY2" fmla="*/ 126880 h 954872"/>
              <a:gd name="connsiteX0" fmla="*/ 370780 w 760917"/>
              <a:gd name="connsiteY0" fmla="*/ 54449 h 882441"/>
              <a:gd name="connsiteX1" fmla="*/ 382918 w 760917"/>
              <a:gd name="connsiteY1" fmla="*/ 882441 h 882441"/>
              <a:gd name="connsiteX2" fmla="*/ 370780 w 760917"/>
              <a:gd name="connsiteY2" fmla="*/ 54449 h 882441"/>
              <a:gd name="connsiteX0" fmla="*/ 363681 w 761060"/>
              <a:gd name="connsiteY0" fmla="*/ 66431 h 758355"/>
              <a:gd name="connsiteX1" fmla="*/ 386446 w 761060"/>
              <a:gd name="connsiteY1" fmla="*/ 758355 h 758355"/>
              <a:gd name="connsiteX2" fmla="*/ 363681 w 761060"/>
              <a:gd name="connsiteY2" fmla="*/ 66431 h 758355"/>
              <a:gd name="connsiteX0" fmla="*/ 363681 w 759155"/>
              <a:gd name="connsiteY0" fmla="*/ 120565 h 812489"/>
              <a:gd name="connsiteX1" fmla="*/ 386446 w 759155"/>
              <a:gd name="connsiteY1" fmla="*/ 812489 h 812489"/>
              <a:gd name="connsiteX2" fmla="*/ 363681 w 759155"/>
              <a:gd name="connsiteY2" fmla="*/ 120565 h 812489"/>
              <a:gd name="connsiteX0" fmla="*/ 359155 w 754629"/>
              <a:gd name="connsiteY0" fmla="*/ 120565 h 812489"/>
              <a:gd name="connsiteX1" fmla="*/ 381920 w 754629"/>
              <a:gd name="connsiteY1" fmla="*/ 812489 h 812489"/>
              <a:gd name="connsiteX2" fmla="*/ 359155 w 754629"/>
              <a:gd name="connsiteY2" fmla="*/ 120565 h 812489"/>
              <a:gd name="connsiteX0" fmla="*/ 351339 w 754876"/>
              <a:gd name="connsiteY0" fmla="*/ 110133 h 884706"/>
              <a:gd name="connsiteX1" fmla="*/ 385803 w 754876"/>
              <a:gd name="connsiteY1" fmla="*/ 884704 h 884706"/>
              <a:gd name="connsiteX2" fmla="*/ 351339 w 754876"/>
              <a:gd name="connsiteY2" fmla="*/ 110133 h 884706"/>
              <a:gd name="connsiteX0" fmla="*/ 351339 w 690209"/>
              <a:gd name="connsiteY0" fmla="*/ 121660 h 896233"/>
              <a:gd name="connsiteX1" fmla="*/ 385803 w 690209"/>
              <a:gd name="connsiteY1" fmla="*/ 896231 h 896233"/>
              <a:gd name="connsiteX2" fmla="*/ 351339 w 690209"/>
              <a:gd name="connsiteY2" fmla="*/ 121660 h 896233"/>
              <a:gd name="connsiteX0" fmla="*/ 329925 w 691289"/>
              <a:gd name="connsiteY0" fmla="*/ 108889 h 985974"/>
              <a:gd name="connsiteX1" fmla="*/ 397021 w 691289"/>
              <a:gd name="connsiteY1" fmla="*/ 985972 h 985974"/>
              <a:gd name="connsiteX2" fmla="*/ 329925 w 691289"/>
              <a:gd name="connsiteY2" fmla="*/ 108889 h 985974"/>
              <a:gd name="connsiteX0" fmla="*/ 329925 w 703699"/>
              <a:gd name="connsiteY0" fmla="*/ 95415 h 972500"/>
              <a:gd name="connsiteX1" fmla="*/ 397021 w 703699"/>
              <a:gd name="connsiteY1" fmla="*/ 972498 h 972500"/>
              <a:gd name="connsiteX2" fmla="*/ 329925 w 703699"/>
              <a:gd name="connsiteY2" fmla="*/ 95415 h 972500"/>
              <a:gd name="connsiteX0" fmla="*/ 356118 w 729892"/>
              <a:gd name="connsiteY0" fmla="*/ 19806 h 896891"/>
              <a:gd name="connsiteX1" fmla="*/ 423214 w 729892"/>
              <a:gd name="connsiteY1" fmla="*/ 896889 h 896891"/>
              <a:gd name="connsiteX2" fmla="*/ 356118 w 729892"/>
              <a:gd name="connsiteY2" fmla="*/ 19806 h 896891"/>
              <a:gd name="connsiteX0" fmla="*/ 344253 w 731388"/>
              <a:gd name="connsiteY0" fmla="*/ 15349 h 1030179"/>
              <a:gd name="connsiteX1" fmla="*/ 430847 w 731388"/>
              <a:gd name="connsiteY1" fmla="*/ 1030178 h 1030179"/>
              <a:gd name="connsiteX2" fmla="*/ 344253 w 731388"/>
              <a:gd name="connsiteY2" fmla="*/ 15349 h 1030179"/>
              <a:gd name="connsiteX0" fmla="*/ 344253 w 627938"/>
              <a:gd name="connsiteY0" fmla="*/ 17854 h 1032684"/>
              <a:gd name="connsiteX1" fmla="*/ 430847 w 627938"/>
              <a:gd name="connsiteY1" fmla="*/ 1032683 h 1032684"/>
              <a:gd name="connsiteX2" fmla="*/ 344253 w 627938"/>
              <a:gd name="connsiteY2" fmla="*/ 17854 h 1032684"/>
              <a:gd name="connsiteX0" fmla="*/ 344253 w 701197"/>
              <a:gd name="connsiteY0" fmla="*/ 14639 h 1029469"/>
              <a:gd name="connsiteX1" fmla="*/ 430847 w 701197"/>
              <a:gd name="connsiteY1" fmla="*/ 1029468 h 1029469"/>
              <a:gd name="connsiteX2" fmla="*/ 344253 w 701197"/>
              <a:gd name="connsiteY2" fmla="*/ 14639 h 1029469"/>
              <a:gd name="connsiteX0" fmla="*/ 352223 w 702327"/>
              <a:gd name="connsiteY0" fmla="*/ 13937 h 1064004"/>
              <a:gd name="connsiteX1" fmla="*/ 425685 w 702327"/>
              <a:gd name="connsiteY1" fmla="*/ 1064003 h 1064004"/>
              <a:gd name="connsiteX2" fmla="*/ 352223 w 702327"/>
              <a:gd name="connsiteY2" fmla="*/ 13937 h 1064004"/>
              <a:gd name="connsiteX0" fmla="*/ 352223 w 704458"/>
              <a:gd name="connsiteY0" fmla="*/ 13937 h 1064004"/>
              <a:gd name="connsiteX1" fmla="*/ 425685 w 704458"/>
              <a:gd name="connsiteY1" fmla="*/ 1064003 h 1064004"/>
              <a:gd name="connsiteX2" fmla="*/ 352223 w 704458"/>
              <a:gd name="connsiteY2" fmla="*/ 13937 h 1064004"/>
              <a:gd name="connsiteX0" fmla="*/ 392536 w 744771"/>
              <a:gd name="connsiteY0" fmla="*/ 3135 h 1053202"/>
              <a:gd name="connsiteX1" fmla="*/ 465998 w 744771"/>
              <a:gd name="connsiteY1" fmla="*/ 1053201 h 1053202"/>
              <a:gd name="connsiteX2" fmla="*/ 392536 w 744771"/>
              <a:gd name="connsiteY2" fmla="*/ 3135 h 1053202"/>
              <a:gd name="connsiteX0" fmla="*/ 378416 w 743916"/>
              <a:gd name="connsiteY0" fmla="*/ 3093 h 1061280"/>
              <a:gd name="connsiteX1" fmla="*/ 477199 w 743916"/>
              <a:gd name="connsiteY1" fmla="*/ 1061280 h 1061280"/>
              <a:gd name="connsiteX2" fmla="*/ 378416 w 743916"/>
              <a:gd name="connsiteY2" fmla="*/ 3093 h 1061280"/>
              <a:gd name="connsiteX0" fmla="*/ 378416 w 666878"/>
              <a:gd name="connsiteY0" fmla="*/ 3093 h 1061280"/>
              <a:gd name="connsiteX1" fmla="*/ 477199 w 666878"/>
              <a:gd name="connsiteY1" fmla="*/ 1061280 h 1061280"/>
              <a:gd name="connsiteX2" fmla="*/ 378416 w 666878"/>
              <a:gd name="connsiteY2" fmla="*/ 3093 h 1061280"/>
              <a:gd name="connsiteX0" fmla="*/ 378416 w 711925"/>
              <a:gd name="connsiteY0" fmla="*/ 3093 h 1061280"/>
              <a:gd name="connsiteX1" fmla="*/ 477199 w 711925"/>
              <a:gd name="connsiteY1" fmla="*/ 1061280 h 1061280"/>
              <a:gd name="connsiteX2" fmla="*/ 378416 w 711925"/>
              <a:gd name="connsiteY2" fmla="*/ 3093 h 106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925" h="1061280">
                <a:moveTo>
                  <a:pt x="378416" y="3093"/>
                </a:moveTo>
                <a:cubicBezTo>
                  <a:pt x="967030" y="121659"/>
                  <a:pt x="628090" y="555599"/>
                  <a:pt x="477199" y="1061280"/>
                </a:cubicBezTo>
                <a:cubicBezTo>
                  <a:pt x="-266935" y="522488"/>
                  <a:pt x="-13065" y="-47086"/>
                  <a:pt x="378416" y="30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66" name="手繪多邊形 65"/>
          <p:cNvSpPr/>
          <p:nvPr/>
        </p:nvSpPr>
        <p:spPr>
          <a:xfrm>
            <a:off x="10906780" y="5972124"/>
            <a:ext cx="59823" cy="74229"/>
          </a:xfrm>
          <a:custGeom>
            <a:avLst/>
            <a:gdLst>
              <a:gd name="connsiteX0" fmla="*/ 0 w 353082"/>
              <a:gd name="connsiteY0" fmla="*/ 0 h 295603"/>
              <a:gd name="connsiteX1" fmla="*/ 353082 w 353082"/>
              <a:gd name="connsiteY1" fmla="*/ 238125 h 295603"/>
              <a:gd name="connsiteX2" fmla="*/ 320238 w 353082"/>
              <a:gd name="connsiteY2" fmla="*/ 295603 h 295603"/>
              <a:gd name="connsiteX3" fmla="*/ 8212 w 353082"/>
              <a:gd name="connsiteY3" fmla="*/ 65690 h 295603"/>
              <a:gd name="connsiteX4" fmla="*/ 0 w 353082"/>
              <a:gd name="connsiteY4" fmla="*/ 0 h 295603"/>
              <a:gd name="connsiteX0" fmla="*/ 0 w 353082"/>
              <a:gd name="connsiteY0" fmla="*/ 0 h 238125"/>
              <a:gd name="connsiteX1" fmla="*/ 353082 w 353082"/>
              <a:gd name="connsiteY1" fmla="*/ 238125 h 238125"/>
              <a:gd name="connsiteX2" fmla="*/ 79476 w 353082"/>
              <a:gd name="connsiteY2" fmla="*/ 119270 h 238125"/>
              <a:gd name="connsiteX3" fmla="*/ 8212 w 353082"/>
              <a:gd name="connsiteY3" fmla="*/ 65690 h 238125"/>
              <a:gd name="connsiteX4" fmla="*/ 0 w 353082"/>
              <a:gd name="connsiteY4" fmla="*/ 0 h 238125"/>
              <a:gd name="connsiteX0" fmla="*/ 0 w 85191"/>
              <a:gd name="connsiteY0" fmla="*/ 0 h 119270"/>
              <a:gd name="connsiteX1" fmla="*/ 85191 w 85191"/>
              <a:gd name="connsiteY1" fmla="*/ 95702 h 119270"/>
              <a:gd name="connsiteX2" fmla="*/ 79476 w 85191"/>
              <a:gd name="connsiteY2" fmla="*/ 119270 h 119270"/>
              <a:gd name="connsiteX3" fmla="*/ 8212 w 85191"/>
              <a:gd name="connsiteY3" fmla="*/ 65690 h 119270"/>
              <a:gd name="connsiteX4" fmla="*/ 0 w 85191"/>
              <a:gd name="connsiteY4" fmla="*/ 0 h 119270"/>
              <a:gd name="connsiteX0" fmla="*/ 0 w 85191"/>
              <a:gd name="connsiteY0" fmla="*/ 0 h 105706"/>
              <a:gd name="connsiteX1" fmla="*/ 85191 w 85191"/>
              <a:gd name="connsiteY1" fmla="*/ 82138 h 105706"/>
              <a:gd name="connsiteX2" fmla="*/ 79476 w 85191"/>
              <a:gd name="connsiteY2" fmla="*/ 105706 h 105706"/>
              <a:gd name="connsiteX3" fmla="*/ 8212 w 85191"/>
              <a:gd name="connsiteY3" fmla="*/ 52126 h 105706"/>
              <a:gd name="connsiteX4" fmla="*/ 0 w 85191"/>
              <a:gd name="connsiteY4" fmla="*/ 0 h 1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91" h="105706">
                <a:moveTo>
                  <a:pt x="0" y="0"/>
                </a:moveTo>
                <a:lnTo>
                  <a:pt x="85191" y="82138"/>
                </a:lnTo>
                <a:lnTo>
                  <a:pt x="79476" y="105706"/>
                </a:lnTo>
                <a:lnTo>
                  <a:pt x="8212" y="521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67" name="手繪多邊形 66"/>
          <p:cNvSpPr/>
          <p:nvPr/>
        </p:nvSpPr>
        <p:spPr>
          <a:xfrm rot="944818" flipH="1">
            <a:off x="10980598" y="5955455"/>
            <a:ext cx="59823" cy="74229"/>
          </a:xfrm>
          <a:custGeom>
            <a:avLst/>
            <a:gdLst>
              <a:gd name="connsiteX0" fmla="*/ 0 w 353082"/>
              <a:gd name="connsiteY0" fmla="*/ 0 h 295603"/>
              <a:gd name="connsiteX1" fmla="*/ 353082 w 353082"/>
              <a:gd name="connsiteY1" fmla="*/ 238125 h 295603"/>
              <a:gd name="connsiteX2" fmla="*/ 320238 w 353082"/>
              <a:gd name="connsiteY2" fmla="*/ 295603 h 295603"/>
              <a:gd name="connsiteX3" fmla="*/ 8212 w 353082"/>
              <a:gd name="connsiteY3" fmla="*/ 65690 h 295603"/>
              <a:gd name="connsiteX4" fmla="*/ 0 w 353082"/>
              <a:gd name="connsiteY4" fmla="*/ 0 h 295603"/>
              <a:gd name="connsiteX0" fmla="*/ 0 w 353082"/>
              <a:gd name="connsiteY0" fmla="*/ 0 h 238125"/>
              <a:gd name="connsiteX1" fmla="*/ 353082 w 353082"/>
              <a:gd name="connsiteY1" fmla="*/ 238125 h 238125"/>
              <a:gd name="connsiteX2" fmla="*/ 79476 w 353082"/>
              <a:gd name="connsiteY2" fmla="*/ 119270 h 238125"/>
              <a:gd name="connsiteX3" fmla="*/ 8212 w 353082"/>
              <a:gd name="connsiteY3" fmla="*/ 65690 h 238125"/>
              <a:gd name="connsiteX4" fmla="*/ 0 w 353082"/>
              <a:gd name="connsiteY4" fmla="*/ 0 h 238125"/>
              <a:gd name="connsiteX0" fmla="*/ 0 w 85191"/>
              <a:gd name="connsiteY0" fmla="*/ 0 h 119270"/>
              <a:gd name="connsiteX1" fmla="*/ 85191 w 85191"/>
              <a:gd name="connsiteY1" fmla="*/ 95702 h 119270"/>
              <a:gd name="connsiteX2" fmla="*/ 79476 w 85191"/>
              <a:gd name="connsiteY2" fmla="*/ 119270 h 119270"/>
              <a:gd name="connsiteX3" fmla="*/ 8212 w 85191"/>
              <a:gd name="connsiteY3" fmla="*/ 65690 h 119270"/>
              <a:gd name="connsiteX4" fmla="*/ 0 w 85191"/>
              <a:gd name="connsiteY4" fmla="*/ 0 h 119270"/>
              <a:gd name="connsiteX0" fmla="*/ 0 w 85191"/>
              <a:gd name="connsiteY0" fmla="*/ 0 h 105706"/>
              <a:gd name="connsiteX1" fmla="*/ 85191 w 85191"/>
              <a:gd name="connsiteY1" fmla="*/ 82138 h 105706"/>
              <a:gd name="connsiteX2" fmla="*/ 79476 w 85191"/>
              <a:gd name="connsiteY2" fmla="*/ 105706 h 105706"/>
              <a:gd name="connsiteX3" fmla="*/ 8212 w 85191"/>
              <a:gd name="connsiteY3" fmla="*/ 52126 h 105706"/>
              <a:gd name="connsiteX4" fmla="*/ 0 w 85191"/>
              <a:gd name="connsiteY4" fmla="*/ 0 h 1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91" h="105706">
                <a:moveTo>
                  <a:pt x="0" y="0"/>
                </a:moveTo>
                <a:lnTo>
                  <a:pt x="85191" y="82138"/>
                </a:lnTo>
                <a:lnTo>
                  <a:pt x="79476" y="105706"/>
                </a:lnTo>
                <a:lnTo>
                  <a:pt x="8212" y="521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68" name="手繪多邊形 18"/>
          <p:cNvSpPr>
            <a:spLocks/>
          </p:cNvSpPr>
          <p:nvPr/>
        </p:nvSpPr>
        <p:spPr bwMode="auto">
          <a:xfrm>
            <a:off x="1569214" y="228600"/>
            <a:ext cx="4698236" cy="5419884"/>
          </a:xfrm>
          <a:custGeom>
            <a:avLst/>
            <a:gdLst>
              <a:gd name="T0" fmla="*/ 653 w 1307"/>
              <a:gd name="T1" fmla="*/ 102 h 1525"/>
              <a:gd name="T2" fmla="*/ 132 w 1307"/>
              <a:gd name="T3" fmla="*/ 102 h 1525"/>
              <a:gd name="T4" fmla="*/ 131 w 1307"/>
              <a:gd name="T5" fmla="*/ 102 h 1525"/>
              <a:gd name="T6" fmla="*/ 131 w 1307"/>
              <a:gd name="T7" fmla="*/ 102 h 1525"/>
              <a:gd name="T8" fmla="*/ 131 w 1307"/>
              <a:gd name="T9" fmla="*/ 761 h 1525"/>
              <a:gd name="T10" fmla="*/ 131 w 1307"/>
              <a:gd name="T11" fmla="*/ 1420 h 1525"/>
              <a:gd name="T12" fmla="*/ 131 w 1307"/>
              <a:gd name="T13" fmla="*/ 1420 h 1525"/>
              <a:gd name="T14" fmla="*/ 653 w 1307"/>
              <a:gd name="T15" fmla="*/ 1420 h 1525"/>
              <a:gd name="T16" fmla="*/ 1175 w 1307"/>
              <a:gd name="T17" fmla="*/ 1420 h 1525"/>
              <a:gd name="T18" fmla="*/ 1175 w 1307"/>
              <a:gd name="T19" fmla="*/ 761 h 1525"/>
              <a:gd name="T20" fmla="*/ 1175 w 1307"/>
              <a:gd name="T21" fmla="*/ 102 h 1525"/>
              <a:gd name="T22" fmla="*/ 1175 w 1307"/>
              <a:gd name="T23" fmla="*/ 102 h 1525"/>
              <a:gd name="T24" fmla="*/ 1174 w 1307"/>
              <a:gd name="T25" fmla="*/ 102 h 1525"/>
              <a:gd name="T26" fmla="*/ 653 w 1307"/>
              <a:gd name="T27" fmla="*/ 102 h 1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7" h="1525">
                <a:moveTo>
                  <a:pt x="653" y="102"/>
                </a:moveTo>
                <a:cubicBezTo>
                  <a:pt x="328" y="0"/>
                  <a:pt x="144" y="95"/>
                  <a:pt x="132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3" y="432"/>
                  <a:pt x="131" y="761"/>
                  <a:pt x="131" y="761"/>
                </a:cubicBezTo>
                <a:cubicBezTo>
                  <a:pt x="0" y="1186"/>
                  <a:pt x="131" y="1420"/>
                  <a:pt x="131" y="1420"/>
                </a:cubicBezTo>
                <a:cubicBezTo>
                  <a:pt x="131" y="1420"/>
                  <a:pt x="131" y="1420"/>
                  <a:pt x="131" y="1420"/>
                </a:cubicBezTo>
                <a:cubicBezTo>
                  <a:pt x="393" y="1523"/>
                  <a:pt x="653" y="1420"/>
                  <a:pt x="653" y="1420"/>
                </a:cubicBezTo>
                <a:cubicBezTo>
                  <a:pt x="990" y="1525"/>
                  <a:pt x="1175" y="1420"/>
                  <a:pt x="1175" y="1420"/>
                </a:cubicBezTo>
                <a:cubicBezTo>
                  <a:pt x="1303" y="1090"/>
                  <a:pt x="1175" y="761"/>
                  <a:pt x="1175" y="761"/>
                </a:cubicBezTo>
                <a:cubicBezTo>
                  <a:pt x="1307" y="336"/>
                  <a:pt x="1175" y="102"/>
                  <a:pt x="1175" y="102"/>
                </a:cubicBezTo>
                <a:cubicBezTo>
                  <a:pt x="1175" y="102"/>
                  <a:pt x="1175" y="102"/>
                  <a:pt x="1175" y="102"/>
                </a:cubicBezTo>
                <a:cubicBezTo>
                  <a:pt x="1174" y="102"/>
                  <a:pt x="1174" y="102"/>
                  <a:pt x="1174" y="102"/>
                </a:cubicBezTo>
                <a:cubicBezTo>
                  <a:pt x="913" y="0"/>
                  <a:pt x="653" y="102"/>
                  <a:pt x="653" y="10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00800" y="506167"/>
            <a:ext cx="4953000" cy="2694234"/>
          </a:xfrm>
        </p:spPr>
        <p:txBody>
          <a:bodyPr anchor="b"/>
          <a:lstStyle>
            <a:lvl1pPr algn="l" latinLnBrk="0">
              <a:lnSpc>
                <a:spcPct val="80000"/>
              </a:lnSpc>
              <a:defRPr lang="zh-TW" sz="6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00800" y="3429000"/>
            <a:ext cx="4953000" cy="750123"/>
          </a:xfrm>
        </p:spPr>
        <p:txBody>
          <a:bodyPr/>
          <a:lstStyle>
            <a:lvl1pPr marL="0" indent="0" algn="l" latinLnBrk="0">
              <a:spcBef>
                <a:spcPts val="600"/>
              </a:spcBef>
              <a:buNone/>
              <a:defRPr lang="zh-TW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72" name="圖片版面配置區 71"/>
          <p:cNvSpPr>
            <a:spLocks noGrp="1"/>
          </p:cNvSpPr>
          <p:nvPr>
            <p:ph type="pic" sz="quarter" idx="11"/>
          </p:nvPr>
        </p:nvSpPr>
        <p:spPr>
          <a:xfrm>
            <a:off x="1963329" y="560500"/>
            <a:ext cx="3910007" cy="4756085"/>
          </a:xfrm>
          <a:custGeom>
            <a:avLst/>
            <a:gdLst>
              <a:gd name="connsiteX0" fmla="*/ 1089689 w 3910007"/>
              <a:gd name="connsiteY0" fmla="*/ 464 h 4756085"/>
              <a:gd name="connsiteX1" fmla="*/ 1243617 w 3910007"/>
              <a:gd name="connsiteY1" fmla="*/ 1918 h 4756085"/>
              <a:gd name="connsiteX2" fmla="*/ 1973471 w 3910007"/>
              <a:gd name="connsiteY2" fmla="*/ 156757 h 4756085"/>
              <a:gd name="connsiteX3" fmla="*/ 2007042 w 3910007"/>
              <a:gd name="connsiteY3" fmla="*/ 143853 h 4756085"/>
              <a:gd name="connsiteX4" fmla="*/ 3711847 w 3910007"/>
              <a:gd name="connsiteY4" fmla="*/ 148540 h 4756085"/>
              <a:gd name="connsiteX5" fmla="*/ 3721902 w 3910007"/>
              <a:gd name="connsiteY5" fmla="*/ 2382467 h 4756085"/>
              <a:gd name="connsiteX6" fmla="*/ 3704524 w 3910007"/>
              <a:gd name="connsiteY6" fmla="*/ 4594020 h 4756085"/>
              <a:gd name="connsiteX7" fmla="*/ 2007077 w 3910007"/>
              <a:gd name="connsiteY7" fmla="*/ 4621916 h 4756085"/>
              <a:gd name="connsiteX8" fmla="*/ 1955004 w 3910007"/>
              <a:gd name="connsiteY8" fmla="*/ 4609227 h 4756085"/>
              <a:gd name="connsiteX9" fmla="*/ 205484 w 3910007"/>
              <a:gd name="connsiteY9" fmla="*/ 4594020 h 4756085"/>
              <a:gd name="connsiteX10" fmla="*/ 188106 w 3910007"/>
              <a:gd name="connsiteY10" fmla="*/ 2382467 h 4756085"/>
              <a:gd name="connsiteX11" fmla="*/ 198161 w 3910007"/>
              <a:gd name="connsiteY11" fmla="*/ 148540 h 4756085"/>
              <a:gd name="connsiteX12" fmla="*/ 1089689 w 3910007"/>
              <a:gd name="connsiteY12" fmla="*/ 464 h 475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10007" h="4756085">
                <a:moveTo>
                  <a:pt x="1089689" y="464"/>
                </a:moveTo>
                <a:cubicBezTo>
                  <a:pt x="1140542" y="-452"/>
                  <a:pt x="1191944" y="-32"/>
                  <a:pt x="1243617" y="1918"/>
                </a:cubicBezTo>
                <a:cubicBezTo>
                  <a:pt x="1490944" y="11251"/>
                  <a:pt x="1744445" y="55661"/>
                  <a:pt x="1973471" y="156757"/>
                </a:cubicBezTo>
                <a:lnTo>
                  <a:pt x="2007042" y="143853"/>
                </a:lnTo>
                <a:cubicBezTo>
                  <a:pt x="2609517" y="-99651"/>
                  <a:pt x="3344890" y="24376"/>
                  <a:pt x="3711847" y="148540"/>
                </a:cubicBezTo>
                <a:cubicBezTo>
                  <a:pt x="4055478" y="941536"/>
                  <a:pt x="3880443" y="1659193"/>
                  <a:pt x="3721902" y="2382467"/>
                </a:cubicBezTo>
                <a:cubicBezTo>
                  <a:pt x="3914620" y="3065825"/>
                  <a:pt x="4018252" y="3691059"/>
                  <a:pt x="3704524" y="4594020"/>
                </a:cubicBezTo>
                <a:cubicBezTo>
                  <a:pt x="3270564" y="4790183"/>
                  <a:pt x="2751602" y="4818276"/>
                  <a:pt x="2007077" y="4621916"/>
                </a:cubicBezTo>
                <a:lnTo>
                  <a:pt x="1955004" y="4609227"/>
                </a:lnTo>
                <a:cubicBezTo>
                  <a:pt x="1182330" y="4819480"/>
                  <a:pt x="649428" y="4794696"/>
                  <a:pt x="205484" y="4594020"/>
                </a:cubicBezTo>
                <a:cubicBezTo>
                  <a:pt x="-108243" y="3691059"/>
                  <a:pt x="-4612" y="3065825"/>
                  <a:pt x="188106" y="2382467"/>
                </a:cubicBezTo>
                <a:cubicBezTo>
                  <a:pt x="29565" y="1659193"/>
                  <a:pt x="-145470" y="941536"/>
                  <a:pt x="198161" y="148540"/>
                </a:cubicBezTo>
                <a:cubicBezTo>
                  <a:pt x="404617" y="78683"/>
                  <a:pt x="733711" y="6874"/>
                  <a:pt x="1089689" y="464"/>
                </a:cubicBezTo>
                <a:close/>
              </a:path>
            </a:pathLst>
          </a:custGeom>
        </p:spPr>
        <p:txBody>
          <a:bodyPr wrap="square" tIns="365760">
            <a:noAutofit/>
          </a:bodyPr>
          <a:lstStyle>
            <a:lvl1pPr marL="45720" indent="0" algn="ctr" latinLnBrk="0">
              <a:buNone/>
              <a:defRPr lang="zh-TW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5586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199" y="1524000"/>
            <a:ext cx="3724275" cy="1828800"/>
          </a:xfrm>
        </p:spPr>
        <p:txBody>
          <a:bodyPr anchor="b">
            <a:normAutofit/>
          </a:bodyPr>
          <a:lstStyle>
            <a:lvl1pPr latinLnBrk="0">
              <a:defRPr lang="zh-TW" sz="3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199" y="3429000"/>
            <a:ext cx="3724275" cy="1828800"/>
          </a:xfrm>
        </p:spPr>
        <p:txBody>
          <a:bodyPr/>
          <a:lstStyle>
            <a:lvl1pPr marL="0" indent="0" latinLnBrk="0">
              <a:buNone/>
              <a:defRPr lang="zh-TW"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t>2017/9/15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t>‹#›</a:t>
            </a:fld>
            <a:endParaRPr lang="zh-TW"/>
          </a:p>
        </p:txBody>
      </p:sp>
      <p:sp>
        <p:nvSpPr>
          <p:cNvPr id="13" name="手繪多邊形 6"/>
          <p:cNvSpPr>
            <a:spLocks/>
          </p:cNvSpPr>
          <p:nvPr/>
        </p:nvSpPr>
        <p:spPr bwMode="auto">
          <a:xfrm>
            <a:off x="5486400" y="861220"/>
            <a:ext cx="5705475" cy="4674464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17" name="圖片版面配置區 16"/>
          <p:cNvSpPr>
            <a:spLocks noGrp="1"/>
          </p:cNvSpPr>
          <p:nvPr>
            <p:ph type="pic" idx="1"/>
          </p:nvPr>
        </p:nvSpPr>
        <p:spPr>
          <a:xfrm>
            <a:off x="5633232" y="997548"/>
            <a:ext cx="5411811" cy="4401809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 latinLnBrk="0">
              <a:buNone/>
              <a:defRPr lang="zh-TW" sz="24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3443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兩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14411" y="4572001"/>
            <a:ext cx="3886200" cy="1304924"/>
          </a:xfrm>
        </p:spPr>
        <p:txBody>
          <a:bodyPr/>
          <a:lstStyle>
            <a:lvl1pPr marL="0" indent="0" latinLnBrk="0">
              <a:buNone/>
              <a:defRPr lang="zh-TW"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t>2017/9/15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t>‹#›</a:t>
            </a:fld>
            <a:endParaRPr lang="zh-TW"/>
          </a:p>
        </p:txBody>
      </p:sp>
      <p:sp>
        <p:nvSpPr>
          <p:cNvPr id="13" name="手繪多邊形 6"/>
          <p:cNvSpPr>
            <a:spLocks/>
          </p:cNvSpPr>
          <p:nvPr/>
        </p:nvSpPr>
        <p:spPr bwMode="auto">
          <a:xfrm>
            <a:off x="1221355" y="457200"/>
            <a:ext cx="4672314" cy="3810000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17" name="圖片版面配置區 16"/>
          <p:cNvSpPr>
            <a:spLocks noGrp="1"/>
          </p:cNvSpPr>
          <p:nvPr>
            <p:ph type="pic" idx="1"/>
          </p:nvPr>
        </p:nvSpPr>
        <p:spPr>
          <a:xfrm>
            <a:off x="1341598" y="564132"/>
            <a:ext cx="4431828" cy="3596137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 latinLnBrk="0">
              <a:buNone/>
              <a:defRPr lang="zh-TW" sz="24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9" name="手繪多邊形 6"/>
          <p:cNvSpPr>
            <a:spLocks/>
          </p:cNvSpPr>
          <p:nvPr/>
        </p:nvSpPr>
        <p:spPr bwMode="auto">
          <a:xfrm>
            <a:off x="6286500" y="457200"/>
            <a:ext cx="4672584" cy="3813048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10" name="圖片版面配置區 9"/>
          <p:cNvSpPr>
            <a:spLocks noGrp="1"/>
          </p:cNvSpPr>
          <p:nvPr>
            <p:ph type="pic" idx="13"/>
          </p:nvPr>
        </p:nvSpPr>
        <p:spPr>
          <a:xfrm>
            <a:off x="6405372" y="566928"/>
            <a:ext cx="4434840" cy="3593592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 latinLnBrk="0">
              <a:buNone/>
              <a:defRPr lang="zh-TW" sz="24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11" name="文字版面配置區 3"/>
          <p:cNvSpPr>
            <a:spLocks noGrp="1"/>
          </p:cNvSpPr>
          <p:nvPr>
            <p:ph type="body" sz="half" idx="14"/>
          </p:nvPr>
        </p:nvSpPr>
        <p:spPr>
          <a:xfrm>
            <a:off x="6679692" y="4572001"/>
            <a:ext cx="3886200" cy="1304924"/>
          </a:xfrm>
        </p:spPr>
        <p:txBody>
          <a:bodyPr/>
          <a:lstStyle>
            <a:lvl1pPr marL="0" indent="0" latinLnBrk="0">
              <a:buNone/>
              <a:defRPr lang="zh-TW"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884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三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8"/>
          <p:cNvSpPr>
            <a:spLocks/>
          </p:cNvSpPr>
          <p:nvPr/>
        </p:nvSpPr>
        <p:spPr bwMode="gray">
          <a:xfrm>
            <a:off x="981075" y="227614"/>
            <a:ext cx="4963986" cy="5868386"/>
          </a:xfrm>
          <a:custGeom>
            <a:avLst/>
            <a:gdLst>
              <a:gd name="T0" fmla="*/ 653 w 1307"/>
              <a:gd name="T1" fmla="*/ 102 h 1525"/>
              <a:gd name="T2" fmla="*/ 132 w 1307"/>
              <a:gd name="T3" fmla="*/ 102 h 1525"/>
              <a:gd name="T4" fmla="*/ 131 w 1307"/>
              <a:gd name="T5" fmla="*/ 102 h 1525"/>
              <a:gd name="T6" fmla="*/ 131 w 1307"/>
              <a:gd name="T7" fmla="*/ 102 h 1525"/>
              <a:gd name="T8" fmla="*/ 131 w 1307"/>
              <a:gd name="T9" fmla="*/ 761 h 1525"/>
              <a:gd name="T10" fmla="*/ 131 w 1307"/>
              <a:gd name="T11" fmla="*/ 1420 h 1525"/>
              <a:gd name="T12" fmla="*/ 131 w 1307"/>
              <a:gd name="T13" fmla="*/ 1420 h 1525"/>
              <a:gd name="T14" fmla="*/ 653 w 1307"/>
              <a:gd name="T15" fmla="*/ 1420 h 1525"/>
              <a:gd name="T16" fmla="*/ 1175 w 1307"/>
              <a:gd name="T17" fmla="*/ 1420 h 1525"/>
              <a:gd name="T18" fmla="*/ 1175 w 1307"/>
              <a:gd name="T19" fmla="*/ 761 h 1525"/>
              <a:gd name="T20" fmla="*/ 1175 w 1307"/>
              <a:gd name="T21" fmla="*/ 102 h 1525"/>
              <a:gd name="T22" fmla="*/ 1175 w 1307"/>
              <a:gd name="T23" fmla="*/ 102 h 1525"/>
              <a:gd name="T24" fmla="*/ 1174 w 1307"/>
              <a:gd name="T25" fmla="*/ 102 h 1525"/>
              <a:gd name="T26" fmla="*/ 653 w 1307"/>
              <a:gd name="T27" fmla="*/ 102 h 1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7" h="1525">
                <a:moveTo>
                  <a:pt x="653" y="102"/>
                </a:moveTo>
                <a:cubicBezTo>
                  <a:pt x="328" y="0"/>
                  <a:pt x="144" y="95"/>
                  <a:pt x="132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3" y="432"/>
                  <a:pt x="131" y="761"/>
                  <a:pt x="131" y="761"/>
                </a:cubicBezTo>
                <a:cubicBezTo>
                  <a:pt x="0" y="1186"/>
                  <a:pt x="131" y="1420"/>
                  <a:pt x="131" y="1420"/>
                </a:cubicBezTo>
                <a:cubicBezTo>
                  <a:pt x="131" y="1420"/>
                  <a:pt x="131" y="1420"/>
                  <a:pt x="131" y="1420"/>
                </a:cubicBezTo>
                <a:cubicBezTo>
                  <a:pt x="393" y="1523"/>
                  <a:pt x="653" y="1420"/>
                  <a:pt x="653" y="1420"/>
                </a:cubicBezTo>
                <a:cubicBezTo>
                  <a:pt x="990" y="1525"/>
                  <a:pt x="1175" y="1420"/>
                  <a:pt x="1175" y="1420"/>
                </a:cubicBezTo>
                <a:cubicBezTo>
                  <a:pt x="1303" y="1090"/>
                  <a:pt x="1175" y="761"/>
                  <a:pt x="1175" y="761"/>
                </a:cubicBezTo>
                <a:cubicBezTo>
                  <a:pt x="1307" y="336"/>
                  <a:pt x="1175" y="102"/>
                  <a:pt x="1175" y="102"/>
                </a:cubicBezTo>
                <a:cubicBezTo>
                  <a:pt x="1175" y="102"/>
                  <a:pt x="1175" y="102"/>
                  <a:pt x="1175" y="102"/>
                </a:cubicBezTo>
                <a:cubicBezTo>
                  <a:pt x="1174" y="102"/>
                  <a:pt x="1174" y="102"/>
                  <a:pt x="1174" y="102"/>
                </a:cubicBezTo>
                <a:cubicBezTo>
                  <a:pt x="913" y="0"/>
                  <a:pt x="653" y="102"/>
                  <a:pt x="653" y="10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t>2017/9/15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t>‹#›</a:t>
            </a:fld>
            <a:endParaRPr lang="zh-TW"/>
          </a:p>
        </p:txBody>
      </p:sp>
      <p:sp>
        <p:nvSpPr>
          <p:cNvPr id="16" name="圖片版面配置區 15"/>
          <p:cNvSpPr>
            <a:spLocks noGrp="1"/>
          </p:cNvSpPr>
          <p:nvPr>
            <p:ph type="pic" idx="1"/>
          </p:nvPr>
        </p:nvSpPr>
        <p:spPr>
          <a:xfrm>
            <a:off x="1388298" y="583112"/>
            <a:ext cx="4149540" cy="5157390"/>
          </a:xfrm>
          <a:custGeom>
            <a:avLst/>
            <a:gdLst>
              <a:gd name="connsiteX0" fmla="*/ 986143 w 4149540"/>
              <a:gd name="connsiteY0" fmla="*/ 0 h 5157390"/>
              <a:gd name="connsiteX1" fmla="*/ 1058300 w 4149540"/>
              <a:gd name="connsiteY1" fmla="*/ 0 h 5157390"/>
              <a:gd name="connsiteX2" fmla="*/ 1134640 w 4149540"/>
              <a:gd name="connsiteY2" fmla="*/ 0 h 5157390"/>
              <a:gd name="connsiteX3" fmla="*/ 1214117 w 4149540"/>
              <a:gd name="connsiteY3" fmla="*/ 4305 h 5157390"/>
              <a:gd name="connsiteX4" fmla="*/ 1298823 w 4149540"/>
              <a:gd name="connsiteY4" fmla="*/ 10763 h 5157390"/>
              <a:gd name="connsiteX5" fmla="*/ 1385620 w 4149540"/>
              <a:gd name="connsiteY5" fmla="*/ 18297 h 5157390"/>
              <a:gd name="connsiteX6" fmla="*/ 1473463 w 4149540"/>
              <a:gd name="connsiteY6" fmla="*/ 31212 h 5157390"/>
              <a:gd name="connsiteX7" fmla="*/ 1565490 w 4149540"/>
              <a:gd name="connsiteY7" fmla="*/ 45203 h 5157390"/>
              <a:gd name="connsiteX8" fmla="*/ 1662745 w 4149540"/>
              <a:gd name="connsiteY8" fmla="*/ 62423 h 5157390"/>
              <a:gd name="connsiteX9" fmla="*/ 1761045 w 4149540"/>
              <a:gd name="connsiteY9" fmla="*/ 85024 h 5157390"/>
              <a:gd name="connsiteX10" fmla="*/ 1861437 w 4149540"/>
              <a:gd name="connsiteY10" fmla="*/ 109778 h 5157390"/>
              <a:gd name="connsiteX11" fmla="*/ 1964966 w 4149540"/>
              <a:gd name="connsiteY11" fmla="*/ 138837 h 5157390"/>
              <a:gd name="connsiteX12" fmla="*/ 2073724 w 4149540"/>
              <a:gd name="connsiteY12" fmla="*/ 171123 h 5157390"/>
              <a:gd name="connsiteX13" fmla="*/ 2075816 w 4149540"/>
              <a:gd name="connsiteY13" fmla="*/ 168972 h 5157390"/>
              <a:gd name="connsiteX14" fmla="*/ 2084182 w 4149540"/>
              <a:gd name="connsiteY14" fmla="*/ 167895 h 5157390"/>
              <a:gd name="connsiteX15" fmla="*/ 2097777 w 4149540"/>
              <a:gd name="connsiteY15" fmla="*/ 161438 h 5157390"/>
              <a:gd name="connsiteX16" fmla="*/ 2115554 w 4149540"/>
              <a:gd name="connsiteY16" fmla="*/ 154980 h 5157390"/>
              <a:gd name="connsiteX17" fmla="*/ 2137515 w 4149540"/>
              <a:gd name="connsiteY17" fmla="*/ 148523 h 5157390"/>
              <a:gd name="connsiteX18" fmla="*/ 2165750 w 4149540"/>
              <a:gd name="connsiteY18" fmla="*/ 138837 h 5157390"/>
              <a:gd name="connsiteX19" fmla="*/ 2196077 w 4149540"/>
              <a:gd name="connsiteY19" fmla="*/ 128074 h 5157390"/>
              <a:gd name="connsiteX20" fmla="*/ 2232678 w 4149540"/>
              <a:gd name="connsiteY20" fmla="*/ 117312 h 5157390"/>
              <a:gd name="connsiteX21" fmla="*/ 2272417 w 4149540"/>
              <a:gd name="connsiteY21" fmla="*/ 107625 h 5157390"/>
              <a:gd name="connsiteX22" fmla="*/ 2316338 w 4149540"/>
              <a:gd name="connsiteY22" fmla="*/ 94710 h 5157390"/>
              <a:gd name="connsiteX23" fmla="*/ 2364443 w 4149540"/>
              <a:gd name="connsiteY23" fmla="*/ 85024 h 5157390"/>
              <a:gd name="connsiteX24" fmla="*/ 2416730 w 4149540"/>
              <a:gd name="connsiteY24" fmla="*/ 72109 h 5157390"/>
              <a:gd name="connsiteX25" fmla="*/ 2471109 w 4149540"/>
              <a:gd name="connsiteY25" fmla="*/ 62423 h 5157390"/>
              <a:gd name="connsiteX26" fmla="*/ 2529671 w 4149540"/>
              <a:gd name="connsiteY26" fmla="*/ 49508 h 5157390"/>
              <a:gd name="connsiteX27" fmla="*/ 2589279 w 4149540"/>
              <a:gd name="connsiteY27" fmla="*/ 40899 h 5157390"/>
              <a:gd name="connsiteX28" fmla="*/ 2654117 w 4149540"/>
              <a:gd name="connsiteY28" fmla="*/ 31212 h 5157390"/>
              <a:gd name="connsiteX29" fmla="*/ 2722089 w 4149540"/>
              <a:gd name="connsiteY29" fmla="*/ 22602 h 5157390"/>
              <a:gd name="connsiteX30" fmla="*/ 2790064 w 4149540"/>
              <a:gd name="connsiteY30" fmla="*/ 16144 h 5157390"/>
              <a:gd name="connsiteX31" fmla="*/ 2862221 w 4149540"/>
              <a:gd name="connsiteY31" fmla="*/ 10763 h 5157390"/>
              <a:gd name="connsiteX32" fmla="*/ 2937515 w 4149540"/>
              <a:gd name="connsiteY32" fmla="*/ 6458 h 5157390"/>
              <a:gd name="connsiteX33" fmla="*/ 3012809 w 4149540"/>
              <a:gd name="connsiteY33" fmla="*/ 6458 h 5157390"/>
              <a:gd name="connsiteX34" fmla="*/ 3089149 w 4149540"/>
              <a:gd name="connsiteY34" fmla="*/ 6458 h 5157390"/>
              <a:gd name="connsiteX35" fmla="*/ 3169671 w 4149540"/>
              <a:gd name="connsiteY35" fmla="*/ 8610 h 5157390"/>
              <a:gd name="connsiteX36" fmla="*/ 3250194 w 4149540"/>
              <a:gd name="connsiteY36" fmla="*/ 13992 h 5157390"/>
              <a:gd name="connsiteX37" fmla="*/ 3334900 w 4149540"/>
              <a:gd name="connsiteY37" fmla="*/ 20449 h 5157390"/>
              <a:gd name="connsiteX38" fmla="*/ 3416468 w 4149540"/>
              <a:gd name="connsiteY38" fmla="*/ 33364 h 5157390"/>
              <a:gd name="connsiteX39" fmla="*/ 3503267 w 4149540"/>
              <a:gd name="connsiteY39" fmla="*/ 45203 h 5157390"/>
              <a:gd name="connsiteX40" fmla="*/ 3586927 w 4149540"/>
              <a:gd name="connsiteY40" fmla="*/ 64575 h 5157390"/>
              <a:gd name="connsiteX41" fmla="*/ 3673723 w 4149540"/>
              <a:gd name="connsiteY41" fmla="*/ 85024 h 5157390"/>
              <a:gd name="connsiteX42" fmla="*/ 3760521 w 4149540"/>
              <a:gd name="connsiteY42" fmla="*/ 109778 h 5157390"/>
              <a:gd name="connsiteX43" fmla="*/ 3848364 w 4149540"/>
              <a:gd name="connsiteY43" fmla="*/ 138837 h 5157390"/>
              <a:gd name="connsiteX44" fmla="*/ 3935161 w 4149540"/>
              <a:gd name="connsiteY44" fmla="*/ 171123 h 5157390"/>
              <a:gd name="connsiteX45" fmla="*/ 3938299 w 4149540"/>
              <a:gd name="connsiteY45" fmla="*/ 171123 h 5157390"/>
              <a:gd name="connsiteX46" fmla="*/ 3940390 w 4149540"/>
              <a:gd name="connsiteY46" fmla="*/ 173277 h 5157390"/>
              <a:gd name="connsiteX47" fmla="*/ 3944573 w 4149540"/>
              <a:gd name="connsiteY47" fmla="*/ 181887 h 5157390"/>
              <a:gd name="connsiteX48" fmla="*/ 3950848 w 4149540"/>
              <a:gd name="connsiteY48" fmla="*/ 193725 h 5157390"/>
              <a:gd name="connsiteX49" fmla="*/ 3959214 w 4149540"/>
              <a:gd name="connsiteY49" fmla="*/ 210945 h 5157390"/>
              <a:gd name="connsiteX50" fmla="*/ 3968625 w 4149540"/>
              <a:gd name="connsiteY50" fmla="*/ 233547 h 5157390"/>
              <a:gd name="connsiteX51" fmla="*/ 3979083 w 4149540"/>
              <a:gd name="connsiteY51" fmla="*/ 260453 h 5157390"/>
              <a:gd name="connsiteX52" fmla="*/ 3992678 w 4149540"/>
              <a:gd name="connsiteY52" fmla="*/ 291663 h 5157390"/>
              <a:gd name="connsiteX53" fmla="*/ 4005227 w 4149540"/>
              <a:gd name="connsiteY53" fmla="*/ 328257 h 5157390"/>
              <a:gd name="connsiteX54" fmla="*/ 4018821 w 4149540"/>
              <a:gd name="connsiteY54" fmla="*/ 370230 h 5157390"/>
              <a:gd name="connsiteX55" fmla="*/ 4035553 w 4149540"/>
              <a:gd name="connsiteY55" fmla="*/ 417585 h 5157390"/>
              <a:gd name="connsiteX56" fmla="*/ 4049148 w 4149540"/>
              <a:gd name="connsiteY56" fmla="*/ 467093 h 5157390"/>
              <a:gd name="connsiteX57" fmla="*/ 4062743 w 4149540"/>
              <a:gd name="connsiteY57" fmla="*/ 523058 h 5157390"/>
              <a:gd name="connsiteX58" fmla="*/ 4077383 w 4149540"/>
              <a:gd name="connsiteY58" fmla="*/ 582252 h 5157390"/>
              <a:gd name="connsiteX59" fmla="*/ 4090978 w 4149540"/>
              <a:gd name="connsiteY59" fmla="*/ 648978 h 5157390"/>
              <a:gd name="connsiteX60" fmla="*/ 4105619 w 4149540"/>
              <a:gd name="connsiteY60" fmla="*/ 718935 h 5157390"/>
              <a:gd name="connsiteX61" fmla="*/ 4115030 w 4149540"/>
              <a:gd name="connsiteY61" fmla="*/ 793197 h 5157390"/>
              <a:gd name="connsiteX62" fmla="*/ 4127579 w 4149540"/>
              <a:gd name="connsiteY62" fmla="*/ 871763 h 5157390"/>
              <a:gd name="connsiteX63" fmla="*/ 4135945 w 4149540"/>
              <a:gd name="connsiteY63" fmla="*/ 954635 h 5157390"/>
              <a:gd name="connsiteX64" fmla="*/ 4141174 w 4149540"/>
              <a:gd name="connsiteY64" fmla="*/ 1041810 h 5157390"/>
              <a:gd name="connsiteX65" fmla="*/ 4147449 w 4149540"/>
              <a:gd name="connsiteY65" fmla="*/ 1134368 h 5157390"/>
              <a:gd name="connsiteX66" fmla="*/ 4149540 w 4149540"/>
              <a:gd name="connsiteY66" fmla="*/ 1231230 h 5157390"/>
              <a:gd name="connsiteX67" fmla="*/ 4147449 w 4149540"/>
              <a:gd name="connsiteY67" fmla="*/ 1332398 h 5157390"/>
              <a:gd name="connsiteX68" fmla="*/ 4145357 w 4149540"/>
              <a:gd name="connsiteY68" fmla="*/ 1437870 h 5157390"/>
              <a:gd name="connsiteX69" fmla="*/ 4136991 w 4149540"/>
              <a:gd name="connsiteY69" fmla="*/ 1547648 h 5157390"/>
              <a:gd name="connsiteX70" fmla="*/ 4127579 w 4149540"/>
              <a:gd name="connsiteY70" fmla="*/ 1661730 h 5157390"/>
              <a:gd name="connsiteX71" fmla="*/ 4115030 w 4149540"/>
              <a:gd name="connsiteY71" fmla="*/ 1779041 h 5157390"/>
              <a:gd name="connsiteX72" fmla="*/ 4097253 w 4149540"/>
              <a:gd name="connsiteY72" fmla="*/ 1902811 h 5157390"/>
              <a:gd name="connsiteX73" fmla="*/ 4075292 w 4149540"/>
              <a:gd name="connsiteY73" fmla="*/ 2028731 h 5157390"/>
              <a:gd name="connsiteX74" fmla="*/ 4049148 w 4149540"/>
              <a:gd name="connsiteY74" fmla="*/ 2158958 h 5157390"/>
              <a:gd name="connsiteX75" fmla="*/ 4016730 w 4149540"/>
              <a:gd name="connsiteY75" fmla="*/ 2295641 h 5157390"/>
              <a:gd name="connsiteX76" fmla="*/ 3981174 w 4149540"/>
              <a:gd name="connsiteY76" fmla="*/ 2434478 h 5157390"/>
              <a:gd name="connsiteX77" fmla="*/ 3938299 w 4149540"/>
              <a:gd name="connsiteY77" fmla="*/ 2578696 h 5157390"/>
              <a:gd name="connsiteX78" fmla="*/ 3940390 w 4149540"/>
              <a:gd name="connsiteY78" fmla="*/ 2583001 h 5157390"/>
              <a:gd name="connsiteX79" fmla="*/ 3944573 w 4149540"/>
              <a:gd name="connsiteY79" fmla="*/ 2592686 h 5157390"/>
              <a:gd name="connsiteX80" fmla="*/ 3950848 w 4149540"/>
              <a:gd name="connsiteY80" fmla="*/ 2609906 h 5157390"/>
              <a:gd name="connsiteX81" fmla="*/ 3959214 w 4149540"/>
              <a:gd name="connsiteY81" fmla="*/ 2632508 h 5157390"/>
              <a:gd name="connsiteX82" fmla="*/ 3966534 w 4149540"/>
              <a:gd name="connsiteY82" fmla="*/ 2661566 h 5157390"/>
              <a:gd name="connsiteX83" fmla="*/ 3979083 w 4149540"/>
              <a:gd name="connsiteY83" fmla="*/ 2696006 h 5157390"/>
              <a:gd name="connsiteX84" fmla="*/ 3990586 w 4149540"/>
              <a:gd name="connsiteY84" fmla="*/ 2737981 h 5157390"/>
              <a:gd name="connsiteX85" fmla="*/ 4003135 w 4149540"/>
              <a:gd name="connsiteY85" fmla="*/ 2785336 h 5157390"/>
              <a:gd name="connsiteX86" fmla="*/ 4016730 w 4149540"/>
              <a:gd name="connsiteY86" fmla="*/ 2836996 h 5157390"/>
              <a:gd name="connsiteX87" fmla="*/ 4031370 w 4149540"/>
              <a:gd name="connsiteY87" fmla="*/ 2895113 h 5157390"/>
              <a:gd name="connsiteX88" fmla="*/ 4044965 w 4149540"/>
              <a:gd name="connsiteY88" fmla="*/ 2956459 h 5157390"/>
              <a:gd name="connsiteX89" fmla="*/ 4059606 w 4149540"/>
              <a:gd name="connsiteY89" fmla="*/ 3023186 h 5157390"/>
              <a:gd name="connsiteX90" fmla="*/ 4073200 w 4149540"/>
              <a:gd name="connsiteY90" fmla="*/ 3093142 h 5157390"/>
              <a:gd name="connsiteX91" fmla="*/ 4086795 w 4149540"/>
              <a:gd name="connsiteY91" fmla="*/ 3167404 h 5157390"/>
              <a:gd name="connsiteX92" fmla="*/ 4099344 w 4149540"/>
              <a:gd name="connsiteY92" fmla="*/ 3248122 h 5157390"/>
              <a:gd name="connsiteX93" fmla="*/ 4111893 w 4149540"/>
              <a:gd name="connsiteY93" fmla="*/ 3330994 h 5157390"/>
              <a:gd name="connsiteX94" fmla="*/ 4121305 w 4149540"/>
              <a:gd name="connsiteY94" fmla="*/ 3414941 h 5157390"/>
              <a:gd name="connsiteX95" fmla="*/ 4129671 w 4149540"/>
              <a:gd name="connsiteY95" fmla="*/ 3506422 h 5157390"/>
              <a:gd name="connsiteX96" fmla="*/ 4135945 w 4149540"/>
              <a:gd name="connsiteY96" fmla="*/ 3598981 h 5157390"/>
              <a:gd name="connsiteX97" fmla="*/ 4139083 w 4149540"/>
              <a:gd name="connsiteY97" fmla="*/ 3694767 h 5157390"/>
              <a:gd name="connsiteX98" fmla="*/ 4141174 w 4149540"/>
              <a:gd name="connsiteY98" fmla="*/ 3793782 h 5157390"/>
              <a:gd name="connsiteX99" fmla="*/ 4141174 w 4149540"/>
              <a:gd name="connsiteY99" fmla="*/ 3892797 h 5157390"/>
              <a:gd name="connsiteX100" fmla="*/ 4139083 w 4149540"/>
              <a:gd name="connsiteY100" fmla="*/ 3996117 h 5157390"/>
              <a:gd name="connsiteX101" fmla="*/ 4131762 w 4149540"/>
              <a:gd name="connsiteY101" fmla="*/ 4101589 h 5157390"/>
              <a:gd name="connsiteX102" fmla="*/ 4123396 w 4149540"/>
              <a:gd name="connsiteY102" fmla="*/ 4207062 h 5157390"/>
              <a:gd name="connsiteX103" fmla="*/ 4109802 w 4149540"/>
              <a:gd name="connsiteY103" fmla="*/ 4316839 h 5157390"/>
              <a:gd name="connsiteX104" fmla="*/ 4090978 w 4149540"/>
              <a:gd name="connsiteY104" fmla="*/ 4425540 h 5157390"/>
              <a:gd name="connsiteX105" fmla="*/ 4071109 w 4149540"/>
              <a:gd name="connsiteY105" fmla="*/ 4535317 h 5157390"/>
              <a:gd name="connsiteX106" fmla="*/ 4044965 w 4149540"/>
              <a:gd name="connsiteY106" fmla="*/ 4649400 h 5157390"/>
              <a:gd name="connsiteX107" fmla="*/ 4014638 w 4149540"/>
              <a:gd name="connsiteY107" fmla="*/ 4760254 h 5157390"/>
              <a:gd name="connsiteX108" fmla="*/ 3979083 w 4149540"/>
              <a:gd name="connsiteY108" fmla="*/ 4872184 h 5157390"/>
              <a:gd name="connsiteX109" fmla="*/ 3938299 w 4149540"/>
              <a:gd name="connsiteY109" fmla="*/ 4986267 h 5157390"/>
              <a:gd name="connsiteX110" fmla="*/ 3937253 w 4149540"/>
              <a:gd name="connsiteY110" fmla="*/ 4987342 h 5157390"/>
              <a:gd name="connsiteX111" fmla="*/ 3930978 w 4149540"/>
              <a:gd name="connsiteY111" fmla="*/ 4989495 h 5157390"/>
              <a:gd name="connsiteX112" fmla="*/ 3922612 w 4149540"/>
              <a:gd name="connsiteY112" fmla="*/ 4995952 h 5157390"/>
              <a:gd name="connsiteX113" fmla="*/ 3909018 w 4149540"/>
              <a:gd name="connsiteY113" fmla="*/ 5002410 h 5157390"/>
              <a:gd name="connsiteX114" fmla="*/ 3890194 w 4149540"/>
              <a:gd name="connsiteY114" fmla="*/ 5011020 h 5157390"/>
              <a:gd name="connsiteX115" fmla="*/ 3870325 w 4149540"/>
              <a:gd name="connsiteY115" fmla="*/ 5018554 h 5157390"/>
              <a:gd name="connsiteX116" fmla="*/ 3846273 w 4149540"/>
              <a:gd name="connsiteY116" fmla="*/ 5029317 h 5157390"/>
              <a:gd name="connsiteX117" fmla="*/ 3815946 w 4149540"/>
              <a:gd name="connsiteY117" fmla="*/ 5039002 h 5157390"/>
              <a:gd name="connsiteX118" fmla="*/ 3784573 w 4149540"/>
              <a:gd name="connsiteY118" fmla="*/ 5051917 h 5157390"/>
              <a:gd name="connsiteX119" fmla="*/ 3750064 w 4149540"/>
              <a:gd name="connsiteY119" fmla="*/ 5064832 h 5157390"/>
              <a:gd name="connsiteX120" fmla="*/ 3710325 w 4149540"/>
              <a:gd name="connsiteY120" fmla="*/ 5074519 h 5157390"/>
              <a:gd name="connsiteX121" fmla="*/ 3665357 w 4149540"/>
              <a:gd name="connsiteY121" fmla="*/ 5087434 h 5157390"/>
              <a:gd name="connsiteX122" fmla="*/ 3619345 w 4149540"/>
              <a:gd name="connsiteY122" fmla="*/ 5099272 h 5157390"/>
              <a:gd name="connsiteX123" fmla="*/ 3569149 w 4149540"/>
              <a:gd name="connsiteY123" fmla="*/ 5110035 h 5157390"/>
              <a:gd name="connsiteX124" fmla="*/ 3514769 w 4149540"/>
              <a:gd name="connsiteY124" fmla="*/ 5119722 h 5157390"/>
              <a:gd name="connsiteX125" fmla="*/ 3459344 w 4149540"/>
              <a:gd name="connsiteY125" fmla="*/ 5130484 h 5157390"/>
              <a:gd name="connsiteX126" fmla="*/ 3396599 w 4149540"/>
              <a:gd name="connsiteY126" fmla="*/ 5139094 h 5157390"/>
              <a:gd name="connsiteX127" fmla="*/ 3332808 w 4149540"/>
              <a:gd name="connsiteY127" fmla="*/ 5144475 h 5157390"/>
              <a:gd name="connsiteX128" fmla="*/ 3263789 w 4149540"/>
              <a:gd name="connsiteY128" fmla="*/ 5150933 h 5157390"/>
              <a:gd name="connsiteX129" fmla="*/ 3193724 w 4149540"/>
              <a:gd name="connsiteY129" fmla="*/ 5155238 h 5157390"/>
              <a:gd name="connsiteX130" fmla="*/ 3117384 w 4149540"/>
              <a:gd name="connsiteY130" fmla="*/ 5157390 h 5157390"/>
              <a:gd name="connsiteX131" fmla="*/ 3038953 w 4149540"/>
              <a:gd name="connsiteY131" fmla="*/ 5155238 h 5157390"/>
              <a:gd name="connsiteX132" fmla="*/ 2959476 w 4149540"/>
              <a:gd name="connsiteY132" fmla="*/ 5153085 h 5157390"/>
              <a:gd name="connsiteX133" fmla="*/ 2872678 w 4149540"/>
              <a:gd name="connsiteY133" fmla="*/ 5146628 h 5157390"/>
              <a:gd name="connsiteX134" fmla="*/ 2784835 w 4149540"/>
              <a:gd name="connsiteY134" fmla="*/ 5139094 h 5157390"/>
              <a:gd name="connsiteX135" fmla="*/ 2691764 w 4149540"/>
              <a:gd name="connsiteY135" fmla="*/ 5128332 h 5157390"/>
              <a:gd name="connsiteX136" fmla="*/ 2597645 w 4149540"/>
              <a:gd name="connsiteY136" fmla="*/ 5114340 h 5157390"/>
              <a:gd name="connsiteX137" fmla="*/ 2499345 w 4149540"/>
              <a:gd name="connsiteY137" fmla="*/ 5094967 h 5157390"/>
              <a:gd name="connsiteX138" fmla="*/ 2396861 w 4149540"/>
              <a:gd name="connsiteY138" fmla="*/ 5074519 h 5157390"/>
              <a:gd name="connsiteX139" fmla="*/ 2292286 w 4149540"/>
              <a:gd name="connsiteY139" fmla="*/ 5049765 h 5157390"/>
              <a:gd name="connsiteX140" fmla="*/ 2184574 w 4149540"/>
              <a:gd name="connsiteY140" fmla="*/ 5018554 h 5157390"/>
              <a:gd name="connsiteX141" fmla="*/ 2073724 w 4149540"/>
              <a:gd name="connsiteY141" fmla="*/ 4986267 h 5157390"/>
              <a:gd name="connsiteX142" fmla="*/ 2069541 w 4149540"/>
              <a:gd name="connsiteY142" fmla="*/ 4987342 h 5157390"/>
              <a:gd name="connsiteX143" fmla="*/ 2062221 w 4149540"/>
              <a:gd name="connsiteY143" fmla="*/ 4989495 h 5157390"/>
              <a:gd name="connsiteX144" fmla="*/ 2049672 w 4149540"/>
              <a:gd name="connsiteY144" fmla="*/ 4993800 h 5157390"/>
              <a:gd name="connsiteX145" fmla="*/ 2031894 w 4149540"/>
              <a:gd name="connsiteY145" fmla="*/ 5002410 h 5157390"/>
              <a:gd name="connsiteX146" fmla="*/ 2009934 w 4149540"/>
              <a:gd name="connsiteY146" fmla="*/ 5008867 h 5157390"/>
              <a:gd name="connsiteX147" fmla="*/ 1981698 w 4149540"/>
              <a:gd name="connsiteY147" fmla="*/ 5018554 h 5157390"/>
              <a:gd name="connsiteX148" fmla="*/ 1949280 w 4149540"/>
              <a:gd name="connsiteY148" fmla="*/ 5029317 h 5157390"/>
              <a:gd name="connsiteX149" fmla="*/ 1912679 w 4149540"/>
              <a:gd name="connsiteY149" fmla="*/ 5039002 h 5157390"/>
              <a:gd name="connsiteX150" fmla="*/ 1872940 w 4149540"/>
              <a:gd name="connsiteY150" fmla="*/ 5049765 h 5157390"/>
              <a:gd name="connsiteX151" fmla="*/ 1829019 w 4149540"/>
              <a:gd name="connsiteY151" fmla="*/ 5062680 h 5157390"/>
              <a:gd name="connsiteX152" fmla="*/ 1780914 w 4149540"/>
              <a:gd name="connsiteY152" fmla="*/ 5072367 h 5157390"/>
              <a:gd name="connsiteX153" fmla="*/ 1730718 w 4149540"/>
              <a:gd name="connsiteY153" fmla="*/ 5085282 h 5157390"/>
              <a:gd name="connsiteX154" fmla="*/ 1674248 w 4149540"/>
              <a:gd name="connsiteY154" fmla="*/ 5097120 h 5157390"/>
              <a:gd name="connsiteX155" fmla="*/ 1615686 w 4149540"/>
              <a:gd name="connsiteY155" fmla="*/ 5107882 h 5157390"/>
              <a:gd name="connsiteX156" fmla="*/ 1556077 w 4149540"/>
              <a:gd name="connsiteY156" fmla="*/ 5117569 h 5157390"/>
              <a:gd name="connsiteX157" fmla="*/ 1491242 w 4149540"/>
              <a:gd name="connsiteY157" fmla="*/ 5126179 h 5157390"/>
              <a:gd name="connsiteX158" fmla="*/ 1425358 w 4149540"/>
              <a:gd name="connsiteY158" fmla="*/ 5134789 h 5157390"/>
              <a:gd name="connsiteX159" fmla="*/ 1355293 w 4149540"/>
              <a:gd name="connsiteY159" fmla="*/ 5142322 h 5157390"/>
              <a:gd name="connsiteX160" fmla="*/ 1283136 w 4149540"/>
              <a:gd name="connsiteY160" fmla="*/ 5146628 h 5157390"/>
              <a:gd name="connsiteX161" fmla="*/ 1208888 w 4149540"/>
              <a:gd name="connsiteY161" fmla="*/ 5150933 h 5157390"/>
              <a:gd name="connsiteX162" fmla="*/ 1132548 w 4149540"/>
              <a:gd name="connsiteY162" fmla="*/ 5153085 h 5157390"/>
              <a:gd name="connsiteX163" fmla="*/ 1056209 w 4149540"/>
              <a:gd name="connsiteY163" fmla="*/ 5153085 h 5157390"/>
              <a:gd name="connsiteX164" fmla="*/ 975686 w 4149540"/>
              <a:gd name="connsiteY164" fmla="*/ 5150933 h 5157390"/>
              <a:gd name="connsiteX165" fmla="*/ 893072 w 4149540"/>
              <a:gd name="connsiteY165" fmla="*/ 5144475 h 5157390"/>
              <a:gd name="connsiteX166" fmla="*/ 811503 w 4149540"/>
              <a:gd name="connsiteY166" fmla="*/ 5136942 h 5157390"/>
              <a:gd name="connsiteX167" fmla="*/ 726797 w 4149540"/>
              <a:gd name="connsiteY167" fmla="*/ 5126179 h 5157390"/>
              <a:gd name="connsiteX168" fmla="*/ 642092 w 4149540"/>
              <a:gd name="connsiteY168" fmla="*/ 5112187 h 5157390"/>
              <a:gd name="connsiteX169" fmla="*/ 556340 w 4149540"/>
              <a:gd name="connsiteY169" fmla="*/ 5092815 h 5157390"/>
              <a:gd name="connsiteX170" fmla="*/ 469543 w 4149540"/>
              <a:gd name="connsiteY170" fmla="*/ 5072367 h 5157390"/>
              <a:gd name="connsiteX171" fmla="*/ 383790 w 4149540"/>
              <a:gd name="connsiteY171" fmla="*/ 5047612 h 5157390"/>
              <a:gd name="connsiteX172" fmla="*/ 294903 w 4149540"/>
              <a:gd name="connsiteY172" fmla="*/ 5018554 h 5157390"/>
              <a:gd name="connsiteX173" fmla="*/ 207060 w 4149540"/>
              <a:gd name="connsiteY173" fmla="*/ 4986267 h 5157390"/>
              <a:gd name="connsiteX174" fmla="*/ 207060 w 4149540"/>
              <a:gd name="connsiteY174" fmla="*/ 4984114 h 5157390"/>
              <a:gd name="connsiteX175" fmla="*/ 202877 w 4149540"/>
              <a:gd name="connsiteY175" fmla="*/ 4975504 h 5157390"/>
              <a:gd name="connsiteX176" fmla="*/ 196601 w 4149540"/>
              <a:gd name="connsiteY176" fmla="*/ 4962589 h 5157390"/>
              <a:gd name="connsiteX177" fmla="*/ 188235 w 4149540"/>
              <a:gd name="connsiteY177" fmla="*/ 4946445 h 5157390"/>
              <a:gd name="connsiteX178" fmla="*/ 178823 w 4149540"/>
              <a:gd name="connsiteY178" fmla="*/ 4923844 h 5157390"/>
              <a:gd name="connsiteX179" fmla="*/ 166274 w 4149540"/>
              <a:gd name="connsiteY179" fmla="*/ 4896937 h 5157390"/>
              <a:gd name="connsiteX180" fmla="*/ 154771 w 4149540"/>
              <a:gd name="connsiteY180" fmla="*/ 4865727 h 5157390"/>
              <a:gd name="connsiteX181" fmla="*/ 142222 w 4149540"/>
              <a:gd name="connsiteY181" fmla="*/ 4829134 h 5157390"/>
              <a:gd name="connsiteX182" fmla="*/ 128627 w 4149540"/>
              <a:gd name="connsiteY182" fmla="*/ 4787160 h 5157390"/>
              <a:gd name="connsiteX183" fmla="*/ 112941 w 4149540"/>
              <a:gd name="connsiteY183" fmla="*/ 4739805 h 5157390"/>
              <a:gd name="connsiteX184" fmla="*/ 98301 w 4149540"/>
              <a:gd name="connsiteY184" fmla="*/ 4690297 h 5157390"/>
              <a:gd name="connsiteX185" fmla="*/ 84706 w 4149540"/>
              <a:gd name="connsiteY185" fmla="*/ 4634332 h 5157390"/>
              <a:gd name="connsiteX186" fmla="*/ 70065 w 4149540"/>
              <a:gd name="connsiteY186" fmla="*/ 4572987 h 5157390"/>
              <a:gd name="connsiteX187" fmla="*/ 56471 w 4149540"/>
              <a:gd name="connsiteY187" fmla="*/ 4508412 h 5157390"/>
              <a:gd name="connsiteX188" fmla="*/ 43922 w 4149540"/>
              <a:gd name="connsiteY188" fmla="*/ 4438455 h 5157390"/>
              <a:gd name="connsiteX189" fmla="*/ 32418 w 4149540"/>
              <a:gd name="connsiteY189" fmla="*/ 4364194 h 5157390"/>
              <a:gd name="connsiteX190" fmla="*/ 21961 w 4149540"/>
              <a:gd name="connsiteY190" fmla="*/ 4285627 h 5157390"/>
              <a:gd name="connsiteX191" fmla="*/ 12549 w 4149540"/>
              <a:gd name="connsiteY191" fmla="*/ 4202757 h 5157390"/>
              <a:gd name="connsiteX192" fmla="*/ 6275 w 4149540"/>
              <a:gd name="connsiteY192" fmla="*/ 4113427 h 5157390"/>
              <a:gd name="connsiteX193" fmla="*/ 2092 w 4149540"/>
              <a:gd name="connsiteY193" fmla="*/ 4023022 h 5157390"/>
              <a:gd name="connsiteX194" fmla="*/ 0 w 4149540"/>
              <a:gd name="connsiteY194" fmla="*/ 3926160 h 5157390"/>
              <a:gd name="connsiteX195" fmla="*/ 0 w 4149540"/>
              <a:gd name="connsiteY195" fmla="*/ 3824992 h 5157390"/>
              <a:gd name="connsiteX196" fmla="*/ 4183 w 4149540"/>
              <a:gd name="connsiteY196" fmla="*/ 3719521 h 5157390"/>
              <a:gd name="connsiteX197" fmla="*/ 10458 w 4149540"/>
              <a:gd name="connsiteY197" fmla="*/ 3609742 h 5157390"/>
              <a:gd name="connsiteX198" fmla="*/ 19869 w 4149540"/>
              <a:gd name="connsiteY198" fmla="*/ 3495661 h 5157390"/>
              <a:gd name="connsiteX199" fmla="*/ 34510 w 4149540"/>
              <a:gd name="connsiteY199" fmla="*/ 3376196 h 5157390"/>
              <a:gd name="connsiteX200" fmla="*/ 52288 w 4149540"/>
              <a:gd name="connsiteY200" fmla="*/ 3254581 h 5157390"/>
              <a:gd name="connsiteX201" fmla="*/ 72157 w 4149540"/>
              <a:gd name="connsiteY201" fmla="*/ 3128659 h 5157390"/>
              <a:gd name="connsiteX202" fmla="*/ 98301 w 4149540"/>
              <a:gd name="connsiteY202" fmla="*/ 2996281 h 5157390"/>
              <a:gd name="connsiteX203" fmla="*/ 130719 w 4149540"/>
              <a:gd name="connsiteY203" fmla="*/ 2861749 h 5157390"/>
              <a:gd name="connsiteX204" fmla="*/ 166274 w 4149540"/>
              <a:gd name="connsiteY204" fmla="*/ 2720761 h 5157390"/>
              <a:gd name="connsiteX205" fmla="*/ 207060 w 4149540"/>
              <a:gd name="connsiteY205" fmla="*/ 2578696 h 5157390"/>
              <a:gd name="connsiteX206" fmla="*/ 207060 w 4149540"/>
              <a:gd name="connsiteY206" fmla="*/ 2574391 h 5157390"/>
              <a:gd name="connsiteX207" fmla="*/ 202877 w 4149540"/>
              <a:gd name="connsiteY207" fmla="*/ 2564704 h 5157390"/>
              <a:gd name="connsiteX208" fmla="*/ 196601 w 4149540"/>
              <a:gd name="connsiteY208" fmla="*/ 2547484 h 5157390"/>
              <a:gd name="connsiteX209" fmla="*/ 188235 w 4149540"/>
              <a:gd name="connsiteY209" fmla="*/ 2524883 h 5157390"/>
              <a:gd name="connsiteX210" fmla="*/ 178823 w 4149540"/>
              <a:gd name="connsiteY210" fmla="*/ 2493671 h 5157390"/>
              <a:gd name="connsiteX211" fmla="*/ 168366 w 4149540"/>
              <a:gd name="connsiteY211" fmla="*/ 2459231 h 5157390"/>
              <a:gd name="connsiteX212" fmla="*/ 156864 w 4149540"/>
              <a:gd name="connsiteY212" fmla="*/ 2417258 h 5157390"/>
              <a:gd name="connsiteX213" fmla="*/ 142222 w 4149540"/>
              <a:gd name="connsiteY213" fmla="*/ 2372056 h 5157390"/>
              <a:gd name="connsiteX214" fmla="*/ 128627 w 4149540"/>
              <a:gd name="connsiteY214" fmla="*/ 2320396 h 5157390"/>
              <a:gd name="connsiteX215" fmla="*/ 113987 w 4149540"/>
              <a:gd name="connsiteY215" fmla="*/ 2262278 h 5157390"/>
              <a:gd name="connsiteX216" fmla="*/ 100392 w 4149540"/>
              <a:gd name="connsiteY216" fmla="*/ 2200931 h 5157390"/>
              <a:gd name="connsiteX217" fmla="*/ 86797 w 4149540"/>
              <a:gd name="connsiteY217" fmla="*/ 2134204 h 5157390"/>
              <a:gd name="connsiteX218" fmla="*/ 72157 w 4149540"/>
              <a:gd name="connsiteY218" fmla="*/ 2064248 h 5157390"/>
              <a:gd name="connsiteX219" fmla="*/ 60654 w 4149540"/>
              <a:gd name="connsiteY219" fmla="*/ 1987835 h 5157390"/>
              <a:gd name="connsiteX220" fmla="*/ 48105 w 4149540"/>
              <a:gd name="connsiteY220" fmla="*/ 1909268 h 5157390"/>
              <a:gd name="connsiteX221" fmla="*/ 36601 w 4149540"/>
              <a:gd name="connsiteY221" fmla="*/ 1826396 h 5157390"/>
              <a:gd name="connsiteX222" fmla="*/ 26144 w 4149540"/>
              <a:gd name="connsiteY222" fmla="*/ 1740296 h 5157390"/>
              <a:gd name="connsiteX223" fmla="*/ 17778 w 4149540"/>
              <a:gd name="connsiteY223" fmla="*/ 1650968 h 5157390"/>
              <a:gd name="connsiteX224" fmla="*/ 10458 w 4149540"/>
              <a:gd name="connsiteY224" fmla="*/ 1558410 h 5157390"/>
              <a:gd name="connsiteX225" fmla="*/ 6275 w 4149540"/>
              <a:gd name="connsiteY225" fmla="*/ 1462625 h 5157390"/>
              <a:gd name="connsiteX226" fmla="*/ 4183 w 4149540"/>
              <a:gd name="connsiteY226" fmla="*/ 1363610 h 5157390"/>
              <a:gd name="connsiteX227" fmla="*/ 4183 w 4149540"/>
              <a:gd name="connsiteY227" fmla="*/ 1264595 h 5157390"/>
              <a:gd name="connsiteX228" fmla="*/ 8366 w 4149540"/>
              <a:gd name="connsiteY228" fmla="*/ 1161275 h 5157390"/>
              <a:gd name="connsiteX229" fmla="*/ 13595 w 4149540"/>
              <a:gd name="connsiteY229" fmla="*/ 1055801 h 5157390"/>
              <a:gd name="connsiteX230" fmla="*/ 24052 w 4149540"/>
              <a:gd name="connsiteY230" fmla="*/ 948176 h 5157390"/>
              <a:gd name="connsiteX231" fmla="*/ 37647 w 4149540"/>
              <a:gd name="connsiteY231" fmla="*/ 840552 h 5157390"/>
              <a:gd name="connsiteX232" fmla="*/ 54379 w 4149540"/>
              <a:gd name="connsiteY232" fmla="*/ 731850 h 5157390"/>
              <a:gd name="connsiteX233" fmla="*/ 76340 w 4149540"/>
              <a:gd name="connsiteY233" fmla="*/ 619920 h 5157390"/>
              <a:gd name="connsiteX234" fmla="*/ 102485 w 4149540"/>
              <a:gd name="connsiteY234" fmla="*/ 507990 h 5157390"/>
              <a:gd name="connsiteX235" fmla="*/ 132810 w 4149540"/>
              <a:gd name="connsiteY235" fmla="*/ 397137 h 5157390"/>
              <a:gd name="connsiteX236" fmla="*/ 166274 w 4149540"/>
              <a:gd name="connsiteY236" fmla="*/ 283053 h 5157390"/>
              <a:gd name="connsiteX237" fmla="*/ 207060 w 4149540"/>
              <a:gd name="connsiteY237" fmla="*/ 171123 h 5157390"/>
              <a:gd name="connsiteX238" fmla="*/ 211243 w 4149540"/>
              <a:gd name="connsiteY238" fmla="*/ 171123 h 5157390"/>
              <a:gd name="connsiteX239" fmla="*/ 216470 w 4149540"/>
              <a:gd name="connsiteY239" fmla="*/ 167895 h 5157390"/>
              <a:gd name="connsiteX240" fmla="*/ 226929 w 4149540"/>
              <a:gd name="connsiteY240" fmla="*/ 163590 h 5157390"/>
              <a:gd name="connsiteX241" fmla="*/ 238431 w 4149540"/>
              <a:gd name="connsiteY241" fmla="*/ 157133 h 5157390"/>
              <a:gd name="connsiteX242" fmla="*/ 255163 w 4149540"/>
              <a:gd name="connsiteY242" fmla="*/ 148523 h 5157390"/>
              <a:gd name="connsiteX243" fmla="*/ 275032 w 4149540"/>
              <a:gd name="connsiteY243" fmla="*/ 138837 h 5157390"/>
              <a:gd name="connsiteX244" fmla="*/ 299086 w 4149540"/>
              <a:gd name="connsiteY244" fmla="*/ 130227 h 5157390"/>
              <a:gd name="connsiteX245" fmla="*/ 327321 w 4149540"/>
              <a:gd name="connsiteY245" fmla="*/ 119464 h 5157390"/>
              <a:gd name="connsiteX246" fmla="*/ 357647 w 4149540"/>
              <a:gd name="connsiteY246" fmla="*/ 107625 h 5157390"/>
              <a:gd name="connsiteX247" fmla="*/ 391112 w 4149540"/>
              <a:gd name="connsiteY247" fmla="*/ 96863 h 5157390"/>
              <a:gd name="connsiteX248" fmla="*/ 427713 w 4149540"/>
              <a:gd name="connsiteY248" fmla="*/ 85024 h 5157390"/>
              <a:gd name="connsiteX249" fmla="*/ 467450 w 4149540"/>
              <a:gd name="connsiteY249" fmla="*/ 72109 h 5157390"/>
              <a:gd name="connsiteX250" fmla="*/ 512419 w 4149540"/>
              <a:gd name="connsiteY250" fmla="*/ 62423 h 5157390"/>
              <a:gd name="connsiteX251" fmla="*/ 560523 w 4149540"/>
              <a:gd name="connsiteY251" fmla="*/ 49508 h 5157390"/>
              <a:gd name="connsiteX252" fmla="*/ 610719 w 4149540"/>
              <a:gd name="connsiteY252" fmla="*/ 38745 h 5157390"/>
              <a:gd name="connsiteX253" fmla="*/ 664052 w 4149540"/>
              <a:gd name="connsiteY253" fmla="*/ 31212 h 5157390"/>
              <a:gd name="connsiteX254" fmla="*/ 722614 w 4149540"/>
              <a:gd name="connsiteY254" fmla="*/ 20449 h 5157390"/>
              <a:gd name="connsiteX255" fmla="*/ 783268 w 4149540"/>
              <a:gd name="connsiteY255" fmla="*/ 13992 h 5157390"/>
              <a:gd name="connsiteX256" fmla="*/ 847059 w 4149540"/>
              <a:gd name="connsiteY256" fmla="*/ 8610 h 5157390"/>
              <a:gd name="connsiteX257" fmla="*/ 912941 w 4149540"/>
              <a:gd name="connsiteY257" fmla="*/ 4305 h 515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49540" h="5157390">
                <a:moveTo>
                  <a:pt x="986143" y="0"/>
                </a:moveTo>
                <a:lnTo>
                  <a:pt x="1058300" y="0"/>
                </a:lnTo>
                <a:lnTo>
                  <a:pt x="1134640" y="0"/>
                </a:lnTo>
                <a:lnTo>
                  <a:pt x="1214117" y="4305"/>
                </a:lnTo>
                <a:lnTo>
                  <a:pt x="1298823" y="10763"/>
                </a:lnTo>
                <a:lnTo>
                  <a:pt x="1385620" y="18297"/>
                </a:lnTo>
                <a:lnTo>
                  <a:pt x="1473463" y="31212"/>
                </a:lnTo>
                <a:lnTo>
                  <a:pt x="1565490" y="45203"/>
                </a:lnTo>
                <a:lnTo>
                  <a:pt x="1662745" y="62423"/>
                </a:lnTo>
                <a:lnTo>
                  <a:pt x="1761045" y="85024"/>
                </a:lnTo>
                <a:lnTo>
                  <a:pt x="1861437" y="109778"/>
                </a:lnTo>
                <a:lnTo>
                  <a:pt x="1964966" y="138837"/>
                </a:lnTo>
                <a:lnTo>
                  <a:pt x="2073724" y="171123"/>
                </a:lnTo>
                <a:lnTo>
                  <a:pt x="2075816" y="168972"/>
                </a:lnTo>
                <a:lnTo>
                  <a:pt x="2084182" y="167895"/>
                </a:lnTo>
                <a:lnTo>
                  <a:pt x="2097777" y="161438"/>
                </a:lnTo>
                <a:lnTo>
                  <a:pt x="2115554" y="154980"/>
                </a:lnTo>
                <a:lnTo>
                  <a:pt x="2137515" y="148523"/>
                </a:lnTo>
                <a:lnTo>
                  <a:pt x="2165750" y="138837"/>
                </a:lnTo>
                <a:lnTo>
                  <a:pt x="2196077" y="128074"/>
                </a:lnTo>
                <a:lnTo>
                  <a:pt x="2232678" y="117312"/>
                </a:lnTo>
                <a:lnTo>
                  <a:pt x="2272417" y="107625"/>
                </a:lnTo>
                <a:lnTo>
                  <a:pt x="2316338" y="94710"/>
                </a:lnTo>
                <a:lnTo>
                  <a:pt x="2364443" y="85024"/>
                </a:lnTo>
                <a:lnTo>
                  <a:pt x="2416730" y="72109"/>
                </a:lnTo>
                <a:lnTo>
                  <a:pt x="2471109" y="62423"/>
                </a:lnTo>
                <a:lnTo>
                  <a:pt x="2529671" y="49508"/>
                </a:lnTo>
                <a:lnTo>
                  <a:pt x="2589279" y="40899"/>
                </a:lnTo>
                <a:lnTo>
                  <a:pt x="2654117" y="31212"/>
                </a:lnTo>
                <a:lnTo>
                  <a:pt x="2722089" y="22602"/>
                </a:lnTo>
                <a:lnTo>
                  <a:pt x="2790064" y="16144"/>
                </a:lnTo>
                <a:lnTo>
                  <a:pt x="2862221" y="10763"/>
                </a:lnTo>
                <a:lnTo>
                  <a:pt x="2937515" y="6458"/>
                </a:lnTo>
                <a:lnTo>
                  <a:pt x="3012809" y="6458"/>
                </a:lnTo>
                <a:lnTo>
                  <a:pt x="3089149" y="6458"/>
                </a:lnTo>
                <a:lnTo>
                  <a:pt x="3169671" y="8610"/>
                </a:lnTo>
                <a:lnTo>
                  <a:pt x="3250194" y="13992"/>
                </a:lnTo>
                <a:lnTo>
                  <a:pt x="3334900" y="20449"/>
                </a:lnTo>
                <a:lnTo>
                  <a:pt x="3416468" y="33364"/>
                </a:lnTo>
                <a:lnTo>
                  <a:pt x="3503267" y="45203"/>
                </a:lnTo>
                <a:lnTo>
                  <a:pt x="3586927" y="64575"/>
                </a:lnTo>
                <a:lnTo>
                  <a:pt x="3673723" y="85024"/>
                </a:lnTo>
                <a:lnTo>
                  <a:pt x="3760521" y="109778"/>
                </a:lnTo>
                <a:lnTo>
                  <a:pt x="3848364" y="138837"/>
                </a:lnTo>
                <a:lnTo>
                  <a:pt x="3935161" y="171123"/>
                </a:lnTo>
                <a:lnTo>
                  <a:pt x="3938299" y="171123"/>
                </a:lnTo>
                <a:lnTo>
                  <a:pt x="3940390" y="173277"/>
                </a:lnTo>
                <a:lnTo>
                  <a:pt x="3944573" y="181887"/>
                </a:lnTo>
                <a:lnTo>
                  <a:pt x="3950848" y="193725"/>
                </a:lnTo>
                <a:lnTo>
                  <a:pt x="3959214" y="210945"/>
                </a:lnTo>
                <a:lnTo>
                  <a:pt x="3968625" y="233547"/>
                </a:lnTo>
                <a:lnTo>
                  <a:pt x="3979083" y="260453"/>
                </a:lnTo>
                <a:lnTo>
                  <a:pt x="3992678" y="291663"/>
                </a:lnTo>
                <a:lnTo>
                  <a:pt x="4005227" y="328257"/>
                </a:lnTo>
                <a:lnTo>
                  <a:pt x="4018821" y="370230"/>
                </a:lnTo>
                <a:lnTo>
                  <a:pt x="4035553" y="417585"/>
                </a:lnTo>
                <a:lnTo>
                  <a:pt x="4049148" y="467093"/>
                </a:lnTo>
                <a:lnTo>
                  <a:pt x="4062743" y="523058"/>
                </a:lnTo>
                <a:lnTo>
                  <a:pt x="4077383" y="582252"/>
                </a:lnTo>
                <a:lnTo>
                  <a:pt x="4090978" y="648978"/>
                </a:lnTo>
                <a:lnTo>
                  <a:pt x="4105619" y="718935"/>
                </a:lnTo>
                <a:lnTo>
                  <a:pt x="4115030" y="793197"/>
                </a:lnTo>
                <a:lnTo>
                  <a:pt x="4127579" y="871763"/>
                </a:lnTo>
                <a:lnTo>
                  <a:pt x="4135945" y="954635"/>
                </a:lnTo>
                <a:lnTo>
                  <a:pt x="4141174" y="1041810"/>
                </a:lnTo>
                <a:lnTo>
                  <a:pt x="4147449" y="1134368"/>
                </a:lnTo>
                <a:lnTo>
                  <a:pt x="4149540" y="1231230"/>
                </a:lnTo>
                <a:lnTo>
                  <a:pt x="4147449" y="1332398"/>
                </a:lnTo>
                <a:lnTo>
                  <a:pt x="4145357" y="1437870"/>
                </a:lnTo>
                <a:lnTo>
                  <a:pt x="4136991" y="1547648"/>
                </a:lnTo>
                <a:lnTo>
                  <a:pt x="4127579" y="1661730"/>
                </a:lnTo>
                <a:lnTo>
                  <a:pt x="4115030" y="1779041"/>
                </a:lnTo>
                <a:lnTo>
                  <a:pt x="4097253" y="1902811"/>
                </a:lnTo>
                <a:lnTo>
                  <a:pt x="4075292" y="2028731"/>
                </a:lnTo>
                <a:lnTo>
                  <a:pt x="4049148" y="2158958"/>
                </a:lnTo>
                <a:lnTo>
                  <a:pt x="4016730" y="2295641"/>
                </a:lnTo>
                <a:lnTo>
                  <a:pt x="3981174" y="2434478"/>
                </a:lnTo>
                <a:lnTo>
                  <a:pt x="3938299" y="2578696"/>
                </a:lnTo>
                <a:lnTo>
                  <a:pt x="3940390" y="2583001"/>
                </a:lnTo>
                <a:lnTo>
                  <a:pt x="3944573" y="2592686"/>
                </a:lnTo>
                <a:lnTo>
                  <a:pt x="3950848" y="2609906"/>
                </a:lnTo>
                <a:lnTo>
                  <a:pt x="3959214" y="2632508"/>
                </a:lnTo>
                <a:lnTo>
                  <a:pt x="3966534" y="2661566"/>
                </a:lnTo>
                <a:lnTo>
                  <a:pt x="3979083" y="2696006"/>
                </a:lnTo>
                <a:lnTo>
                  <a:pt x="3990586" y="2737981"/>
                </a:lnTo>
                <a:lnTo>
                  <a:pt x="4003135" y="2785336"/>
                </a:lnTo>
                <a:lnTo>
                  <a:pt x="4016730" y="2836996"/>
                </a:lnTo>
                <a:lnTo>
                  <a:pt x="4031370" y="2895113"/>
                </a:lnTo>
                <a:lnTo>
                  <a:pt x="4044965" y="2956459"/>
                </a:lnTo>
                <a:lnTo>
                  <a:pt x="4059606" y="3023186"/>
                </a:lnTo>
                <a:lnTo>
                  <a:pt x="4073200" y="3093142"/>
                </a:lnTo>
                <a:lnTo>
                  <a:pt x="4086795" y="3167404"/>
                </a:lnTo>
                <a:lnTo>
                  <a:pt x="4099344" y="3248122"/>
                </a:lnTo>
                <a:lnTo>
                  <a:pt x="4111893" y="3330994"/>
                </a:lnTo>
                <a:lnTo>
                  <a:pt x="4121305" y="3414941"/>
                </a:lnTo>
                <a:lnTo>
                  <a:pt x="4129671" y="3506422"/>
                </a:lnTo>
                <a:lnTo>
                  <a:pt x="4135945" y="3598981"/>
                </a:lnTo>
                <a:lnTo>
                  <a:pt x="4139083" y="3694767"/>
                </a:lnTo>
                <a:lnTo>
                  <a:pt x="4141174" y="3793782"/>
                </a:lnTo>
                <a:lnTo>
                  <a:pt x="4141174" y="3892797"/>
                </a:lnTo>
                <a:lnTo>
                  <a:pt x="4139083" y="3996117"/>
                </a:lnTo>
                <a:lnTo>
                  <a:pt x="4131762" y="4101589"/>
                </a:lnTo>
                <a:lnTo>
                  <a:pt x="4123396" y="4207062"/>
                </a:lnTo>
                <a:lnTo>
                  <a:pt x="4109802" y="4316839"/>
                </a:lnTo>
                <a:lnTo>
                  <a:pt x="4090978" y="4425540"/>
                </a:lnTo>
                <a:lnTo>
                  <a:pt x="4071109" y="4535317"/>
                </a:lnTo>
                <a:lnTo>
                  <a:pt x="4044965" y="4649400"/>
                </a:lnTo>
                <a:lnTo>
                  <a:pt x="4014638" y="4760254"/>
                </a:lnTo>
                <a:lnTo>
                  <a:pt x="3979083" y="4872184"/>
                </a:lnTo>
                <a:lnTo>
                  <a:pt x="3938299" y="4986267"/>
                </a:lnTo>
                <a:lnTo>
                  <a:pt x="3937253" y="4987342"/>
                </a:lnTo>
                <a:lnTo>
                  <a:pt x="3930978" y="4989495"/>
                </a:lnTo>
                <a:lnTo>
                  <a:pt x="3922612" y="4995952"/>
                </a:lnTo>
                <a:lnTo>
                  <a:pt x="3909018" y="5002410"/>
                </a:lnTo>
                <a:lnTo>
                  <a:pt x="3890194" y="5011020"/>
                </a:lnTo>
                <a:lnTo>
                  <a:pt x="3870325" y="5018554"/>
                </a:lnTo>
                <a:lnTo>
                  <a:pt x="3846273" y="5029317"/>
                </a:lnTo>
                <a:lnTo>
                  <a:pt x="3815946" y="5039002"/>
                </a:lnTo>
                <a:lnTo>
                  <a:pt x="3784573" y="5051917"/>
                </a:lnTo>
                <a:lnTo>
                  <a:pt x="3750064" y="5064832"/>
                </a:lnTo>
                <a:lnTo>
                  <a:pt x="3710325" y="5074519"/>
                </a:lnTo>
                <a:lnTo>
                  <a:pt x="3665357" y="5087434"/>
                </a:lnTo>
                <a:lnTo>
                  <a:pt x="3619345" y="5099272"/>
                </a:lnTo>
                <a:lnTo>
                  <a:pt x="3569149" y="5110035"/>
                </a:lnTo>
                <a:lnTo>
                  <a:pt x="3514769" y="5119722"/>
                </a:lnTo>
                <a:lnTo>
                  <a:pt x="3459344" y="5130484"/>
                </a:lnTo>
                <a:lnTo>
                  <a:pt x="3396599" y="5139094"/>
                </a:lnTo>
                <a:lnTo>
                  <a:pt x="3332808" y="5144475"/>
                </a:lnTo>
                <a:lnTo>
                  <a:pt x="3263789" y="5150933"/>
                </a:lnTo>
                <a:lnTo>
                  <a:pt x="3193724" y="5155238"/>
                </a:lnTo>
                <a:lnTo>
                  <a:pt x="3117384" y="5157390"/>
                </a:lnTo>
                <a:lnTo>
                  <a:pt x="3038953" y="5155238"/>
                </a:lnTo>
                <a:lnTo>
                  <a:pt x="2959476" y="5153085"/>
                </a:lnTo>
                <a:lnTo>
                  <a:pt x="2872678" y="5146628"/>
                </a:lnTo>
                <a:lnTo>
                  <a:pt x="2784835" y="5139094"/>
                </a:lnTo>
                <a:lnTo>
                  <a:pt x="2691764" y="5128332"/>
                </a:lnTo>
                <a:lnTo>
                  <a:pt x="2597645" y="5114340"/>
                </a:lnTo>
                <a:lnTo>
                  <a:pt x="2499345" y="5094967"/>
                </a:lnTo>
                <a:lnTo>
                  <a:pt x="2396861" y="5074519"/>
                </a:lnTo>
                <a:lnTo>
                  <a:pt x="2292286" y="5049765"/>
                </a:lnTo>
                <a:lnTo>
                  <a:pt x="2184574" y="5018554"/>
                </a:lnTo>
                <a:lnTo>
                  <a:pt x="2073724" y="4986267"/>
                </a:lnTo>
                <a:lnTo>
                  <a:pt x="2069541" y="4987342"/>
                </a:lnTo>
                <a:lnTo>
                  <a:pt x="2062221" y="4989495"/>
                </a:lnTo>
                <a:lnTo>
                  <a:pt x="2049672" y="4993800"/>
                </a:lnTo>
                <a:lnTo>
                  <a:pt x="2031894" y="5002410"/>
                </a:lnTo>
                <a:lnTo>
                  <a:pt x="2009934" y="5008867"/>
                </a:lnTo>
                <a:lnTo>
                  <a:pt x="1981698" y="5018554"/>
                </a:lnTo>
                <a:lnTo>
                  <a:pt x="1949280" y="5029317"/>
                </a:lnTo>
                <a:lnTo>
                  <a:pt x="1912679" y="5039002"/>
                </a:lnTo>
                <a:lnTo>
                  <a:pt x="1872940" y="5049765"/>
                </a:lnTo>
                <a:lnTo>
                  <a:pt x="1829019" y="5062680"/>
                </a:lnTo>
                <a:lnTo>
                  <a:pt x="1780914" y="5072367"/>
                </a:lnTo>
                <a:lnTo>
                  <a:pt x="1730718" y="5085282"/>
                </a:lnTo>
                <a:lnTo>
                  <a:pt x="1674248" y="5097120"/>
                </a:lnTo>
                <a:lnTo>
                  <a:pt x="1615686" y="5107882"/>
                </a:lnTo>
                <a:lnTo>
                  <a:pt x="1556077" y="5117569"/>
                </a:lnTo>
                <a:lnTo>
                  <a:pt x="1491242" y="5126179"/>
                </a:lnTo>
                <a:lnTo>
                  <a:pt x="1425358" y="5134789"/>
                </a:lnTo>
                <a:lnTo>
                  <a:pt x="1355293" y="5142322"/>
                </a:lnTo>
                <a:lnTo>
                  <a:pt x="1283136" y="5146628"/>
                </a:lnTo>
                <a:lnTo>
                  <a:pt x="1208888" y="5150933"/>
                </a:lnTo>
                <a:lnTo>
                  <a:pt x="1132548" y="5153085"/>
                </a:lnTo>
                <a:lnTo>
                  <a:pt x="1056209" y="5153085"/>
                </a:lnTo>
                <a:lnTo>
                  <a:pt x="975686" y="5150933"/>
                </a:lnTo>
                <a:lnTo>
                  <a:pt x="893072" y="5144475"/>
                </a:lnTo>
                <a:lnTo>
                  <a:pt x="811503" y="5136942"/>
                </a:lnTo>
                <a:lnTo>
                  <a:pt x="726797" y="5126179"/>
                </a:lnTo>
                <a:lnTo>
                  <a:pt x="642092" y="5112187"/>
                </a:lnTo>
                <a:lnTo>
                  <a:pt x="556340" y="5092815"/>
                </a:lnTo>
                <a:lnTo>
                  <a:pt x="469543" y="5072367"/>
                </a:lnTo>
                <a:lnTo>
                  <a:pt x="383790" y="5047612"/>
                </a:lnTo>
                <a:lnTo>
                  <a:pt x="294903" y="5018554"/>
                </a:lnTo>
                <a:lnTo>
                  <a:pt x="207060" y="4986267"/>
                </a:lnTo>
                <a:lnTo>
                  <a:pt x="207060" y="4984114"/>
                </a:lnTo>
                <a:lnTo>
                  <a:pt x="202877" y="4975504"/>
                </a:lnTo>
                <a:lnTo>
                  <a:pt x="196601" y="4962589"/>
                </a:lnTo>
                <a:lnTo>
                  <a:pt x="188235" y="4946445"/>
                </a:lnTo>
                <a:lnTo>
                  <a:pt x="178823" y="4923844"/>
                </a:lnTo>
                <a:lnTo>
                  <a:pt x="166274" y="4896937"/>
                </a:lnTo>
                <a:lnTo>
                  <a:pt x="154771" y="4865727"/>
                </a:lnTo>
                <a:lnTo>
                  <a:pt x="142222" y="4829134"/>
                </a:lnTo>
                <a:lnTo>
                  <a:pt x="128627" y="4787160"/>
                </a:lnTo>
                <a:lnTo>
                  <a:pt x="112941" y="4739805"/>
                </a:lnTo>
                <a:lnTo>
                  <a:pt x="98301" y="4690297"/>
                </a:lnTo>
                <a:lnTo>
                  <a:pt x="84706" y="4634332"/>
                </a:lnTo>
                <a:lnTo>
                  <a:pt x="70065" y="4572987"/>
                </a:lnTo>
                <a:lnTo>
                  <a:pt x="56471" y="4508412"/>
                </a:lnTo>
                <a:lnTo>
                  <a:pt x="43922" y="4438455"/>
                </a:lnTo>
                <a:lnTo>
                  <a:pt x="32418" y="4364194"/>
                </a:lnTo>
                <a:lnTo>
                  <a:pt x="21961" y="4285627"/>
                </a:lnTo>
                <a:lnTo>
                  <a:pt x="12549" y="4202757"/>
                </a:lnTo>
                <a:lnTo>
                  <a:pt x="6275" y="4113427"/>
                </a:lnTo>
                <a:lnTo>
                  <a:pt x="2092" y="4023022"/>
                </a:lnTo>
                <a:lnTo>
                  <a:pt x="0" y="3926160"/>
                </a:lnTo>
                <a:lnTo>
                  <a:pt x="0" y="3824992"/>
                </a:lnTo>
                <a:lnTo>
                  <a:pt x="4183" y="3719521"/>
                </a:lnTo>
                <a:lnTo>
                  <a:pt x="10458" y="3609742"/>
                </a:lnTo>
                <a:lnTo>
                  <a:pt x="19869" y="3495661"/>
                </a:lnTo>
                <a:lnTo>
                  <a:pt x="34510" y="3376196"/>
                </a:lnTo>
                <a:lnTo>
                  <a:pt x="52288" y="3254581"/>
                </a:lnTo>
                <a:lnTo>
                  <a:pt x="72157" y="3128659"/>
                </a:lnTo>
                <a:lnTo>
                  <a:pt x="98301" y="2996281"/>
                </a:lnTo>
                <a:lnTo>
                  <a:pt x="130719" y="2861749"/>
                </a:lnTo>
                <a:lnTo>
                  <a:pt x="166274" y="2720761"/>
                </a:lnTo>
                <a:lnTo>
                  <a:pt x="207060" y="2578696"/>
                </a:lnTo>
                <a:lnTo>
                  <a:pt x="207060" y="2574391"/>
                </a:lnTo>
                <a:lnTo>
                  <a:pt x="202877" y="2564704"/>
                </a:lnTo>
                <a:lnTo>
                  <a:pt x="196601" y="2547484"/>
                </a:lnTo>
                <a:lnTo>
                  <a:pt x="188235" y="2524883"/>
                </a:lnTo>
                <a:lnTo>
                  <a:pt x="178823" y="2493671"/>
                </a:lnTo>
                <a:lnTo>
                  <a:pt x="168366" y="2459231"/>
                </a:lnTo>
                <a:lnTo>
                  <a:pt x="156864" y="2417258"/>
                </a:lnTo>
                <a:lnTo>
                  <a:pt x="142222" y="2372056"/>
                </a:lnTo>
                <a:lnTo>
                  <a:pt x="128627" y="2320396"/>
                </a:lnTo>
                <a:lnTo>
                  <a:pt x="113987" y="2262278"/>
                </a:lnTo>
                <a:lnTo>
                  <a:pt x="100392" y="2200931"/>
                </a:lnTo>
                <a:lnTo>
                  <a:pt x="86797" y="2134204"/>
                </a:lnTo>
                <a:lnTo>
                  <a:pt x="72157" y="2064248"/>
                </a:lnTo>
                <a:lnTo>
                  <a:pt x="60654" y="1987835"/>
                </a:lnTo>
                <a:lnTo>
                  <a:pt x="48105" y="1909268"/>
                </a:lnTo>
                <a:lnTo>
                  <a:pt x="36601" y="1826396"/>
                </a:lnTo>
                <a:lnTo>
                  <a:pt x="26144" y="1740296"/>
                </a:lnTo>
                <a:lnTo>
                  <a:pt x="17778" y="1650968"/>
                </a:lnTo>
                <a:lnTo>
                  <a:pt x="10458" y="1558410"/>
                </a:lnTo>
                <a:lnTo>
                  <a:pt x="6275" y="1462625"/>
                </a:lnTo>
                <a:lnTo>
                  <a:pt x="4183" y="1363610"/>
                </a:lnTo>
                <a:lnTo>
                  <a:pt x="4183" y="1264595"/>
                </a:lnTo>
                <a:lnTo>
                  <a:pt x="8366" y="1161275"/>
                </a:lnTo>
                <a:lnTo>
                  <a:pt x="13595" y="1055801"/>
                </a:lnTo>
                <a:lnTo>
                  <a:pt x="24052" y="948176"/>
                </a:lnTo>
                <a:lnTo>
                  <a:pt x="37647" y="840552"/>
                </a:lnTo>
                <a:lnTo>
                  <a:pt x="54379" y="731850"/>
                </a:lnTo>
                <a:lnTo>
                  <a:pt x="76340" y="619920"/>
                </a:lnTo>
                <a:lnTo>
                  <a:pt x="102485" y="507990"/>
                </a:lnTo>
                <a:lnTo>
                  <a:pt x="132810" y="397137"/>
                </a:lnTo>
                <a:lnTo>
                  <a:pt x="166274" y="283053"/>
                </a:lnTo>
                <a:lnTo>
                  <a:pt x="207060" y="171123"/>
                </a:lnTo>
                <a:lnTo>
                  <a:pt x="211243" y="171123"/>
                </a:lnTo>
                <a:lnTo>
                  <a:pt x="216470" y="167895"/>
                </a:lnTo>
                <a:lnTo>
                  <a:pt x="226929" y="163590"/>
                </a:lnTo>
                <a:lnTo>
                  <a:pt x="238431" y="157133"/>
                </a:lnTo>
                <a:lnTo>
                  <a:pt x="255163" y="148523"/>
                </a:lnTo>
                <a:lnTo>
                  <a:pt x="275032" y="138837"/>
                </a:lnTo>
                <a:lnTo>
                  <a:pt x="299086" y="130227"/>
                </a:lnTo>
                <a:lnTo>
                  <a:pt x="327321" y="119464"/>
                </a:lnTo>
                <a:lnTo>
                  <a:pt x="357647" y="107625"/>
                </a:lnTo>
                <a:lnTo>
                  <a:pt x="391112" y="96863"/>
                </a:lnTo>
                <a:lnTo>
                  <a:pt x="427713" y="85024"/>
                </a:lnTo>
                <a:lnTo>
                  <a:pt x="467450" y="72109"/>
                </a:lnTo>
                <a:lnTo>
                  <a:pt x="512419" y="62423"/>
                </a:lnTo>
                <a:lnTo>
                  <a:pt x="560523" y="49508"/>
                </a:lnTo>
                <a:lnTo>
                  <a:pt x="610719" y="38745"/>
                </a:lnTo>
                <a:lnTo>
                  <a:pt x="664052" y="31212"/>
                </a:lnTo>
                <a:lnTo>
                  <a:pt x="722614" y="20449"/>
                </a:lnTo>
                <a:lnTo>
                  <a:pt x="783268" y="13992"/>
                </a:lnTo>
                <a:lnTo>
                  <a:pt x="847059" y="8610"/>
                </a:lnTo>
                <a:lnTo>
                  <a:pt x="912941" y="430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 latinLnBrk="0">
              <a:buNone/>
              <a:defRPr lang="zh-TW" sz="24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11" name="文字版面配置區 3"/>
          <p:cNvSpPr>
            <a:spLocks noGrp="1"/>
          </p:cNvSpPr>
          <p:nvPr>
            <p:ph type="body" sz="half" idx="14"/>
          </p:nvPr>
        </p:nvSpPr>
        <p:spPr>
          <a:xfrm>
            <a:off x="6400102" y="4724400"/>
            <a:ext cx="4561536" cy="1152525"/>
          </a:xfrm>
        </p:spPr>
        <p:txBody>
          <a:bodyPr/>
          <a:lstStyle>
            <a:lvl1pPr marL="0" indent="0" latinLnBrk="0">
              <a:buNone/>
              <a:defRPr lang="zh-TW"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8" name="手繪多邊形 18"/>
          <p:cNvSpPr>
            <a:spLocks/>
          </p:cNvSpPr>
          <p:nvPr/>
        </p:nvSpPr>
        <p:spPr bwMode="gray">
          <a:xfrm>
            <a:off x="5838825" y="341752"/>
            <a:ext cx="2762253" cy="3201548"/>
          </a:xfrm>
          <a:custGeom>
            <a:avLst/>
            <a:gdLst>
              <a:gd name="T0" fmla="*/ 653 w 1307"/>
              <a:gd name="T1" fmla="*/ 102 h 1525"/>
              <a:gd name="T2" fmla="*/ 132 w 1307"/>
              <a:gd name="T3" fmla="*/ 102 h 1525"/>
              <a:gd name="T4" fmla="*/ 131 w 1307"/>
              <a:gd name="T5" fmla="*/ 102 h 1525"/>
              <a:gd name="T6" fmla="*/ 131 w 1307"/>
              <a:gd name="T7" fmla="*/ 102 h 1525"/>
              <a:gd name="T8" fmla="*/ 131 w 1307"/>
              <a:gd name="T9" fmla="*/ 761 h 1525"/>
              <a:gd name="T10" fmla="*/ 131 w 1307"/>
              <a:gd name="T11" fmla="*/ 1420 h 1525"/>
              <a:gd name="T12" fmla="*/ 131 w 1307"/>
              <a:gd name="T13" fmla="*/ 1420 h 1525"/>
              <a:gd name="T14" fmla="*/ 653 w 1307"/>
              <a:gd name="T15" fmla="*/ 1420 h 1525"/>
              <a:gd name="T16" fmla="*/ 1175 w 1307"/>
              <a:gd name="T17" fmla="*/ 1420 h 1525"/>
              <a:gd name="T18" fmla="*/ 1175 w 1307"/>
              <a:gd name="T19" fmla="*/ 761 h 1525"/>
              <a:gd name="T20" fmla="*/ 1175 w 1307"/>
              <a:gd name="T21" fmla="*/ 102 h 1525"/>
              <a:gd name="T22" fmla="*/ 1175 w 1307"/>
              <a:gd name="T23" fmla="*/ 102 h 1525"/>
              <a:gd name="T24" fmla="*/ 1174 w 1307"/>
              <a:gd name="T25" fmla="*/ 102 h 1525"/>
              <a:gd name="T26" fmla="*/ 653 w 1307"/>
              <a:gd name="T27" fmla="*/ 102 h 1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7" h="1525">
                <a:moveTo>
                  <a:pt x="653" y="102"/>
                </a:moveTo>
                <a:cubicBezTo>
                  <a:pt x="328" y="0"/>
                  <a:pt x="144" y="95"/>
                  <a:pt x="132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3" y="432"/>
                  <a:pt x="131" y="761"/>
                  <a:pt x="131" y="761"/>
                </a:cubicBezTo>
                <a:cubicBezTo>
                  <a:pt x="0" y="1186"/>
                  <a:pt x="131" y="1420"/>
                  <a:pt x="131" y="1420"/>
                </a:cubicBezTo>
                <a:cubicBezTo>
                  <a:pt x="131" y="1420"/>
                  <a:pt x="131" y="1420"/>
                  <a:pt x="131" y="1420"/>
                </a:cubicBezTo>
                <a:cubicBezTo>
                  <a:pt x="393" y="1523"/>
                  <a:pt x="653" y="1420"/>
                  <a:pt x="653" y="1420"/>
                </a:cubicBezTo>
                <a:cubicBezTo>
                  <a:pt x="990" y="1525"/>
                  <a:pt x="1175" y="1420"/>
                  <a:pt x="1175" y="1420"/>
                </a:cubicBezTo>
                <a:cubicBezTo>
                  <a:pt x="1303" y="1090"/>
                  <a:pt x="1175" y="761"/>
                  <a:pt x="1175" y="761"/>
                </a:cubicBezTo>
                <a:cubicBezTo>
                  <a:pt x="1307" y="336"/>
                  <a:pt x="1175" y="102"/>
                  <a:pt x="1175" y="102"/>
                </a:cubicBezTo>
                <a:cubicBezTo>
                  <a:pt x="1175" y="102"/>
                  <a:pt x="1175" y="102"/>
                  <a:pt x="1175" y="102"/>
                </a:cubicBezTo>
                <a:cubicBezTo>
                  <a:pt x="1174" y="102"/>
                  <a:pt x="1174" y="102"/>
                  <a:pt x="1174" y="102"/>
                </a:cubicBezTo>
                <a:cubicBezTo>
                  <a:pt x="913" y="0"/>
                  <a:pt x="653" y="102"/>
                  <a:pt x="653" y="10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19" name="圖片版面配置區 18"/>
          <p:cNvSpPr>
            <a:spLocks noGrp="1"/>
          </p:cNvSpPr>
          <p:nvPr>
            <p:ph type="pic" idx="15"/>
          </p:nvPr>
        </p:nvSpPr>
        <p:spPr>
          <a:xfrm>
            <a:off x="6093985" y="552920"/>
            <a:ext cx="2251932" cy="2779213"/>
          </a:xfrm>
          <a:custGeom>
            <a:avLst/>
            <a:gdLst>
              <a:gd name="connsiteX0" fmla="*/ 986143 w 4149540"/>
              <a:gd name="connsiteY0" fmla="*/ 0 h 5157390"/>
              <a:gd name="connsiteX1" fmla="*/ 1058300 w 4149540"/>
              <a:gd name="connsiteY1" fmla="*/ 0 h 5157390"/>
              <a:gd name="connsiteX2" fmla="*/ 1134640 w 4149540"/>
              <a:gd name="connsiteY2" fmla="*/ 0 h 5157390"/>
              <a:gd name="connsiteX3" fmla="*/ 1214117 w 4149540"/>
              <a:gd name="connsiteY3" fmla="*/ 4305 h 5157390"/>
              <a:gd name="connsiteX4" fmla="*/ 1298823 w 4149540"/>
              <a:gd name="connsiteY4" fmla="*/ 10763 h 5157390"/>
              <a:gd name="connsiteX5" fmla="*/ 1385620 w 4149540"/>
              <a:gd name="connsiteY5" fmla="*/ 18297 h 5157390"/>
              <a:gd name="connsiteX6" fmla="*/ 1473463 w 4149540"/>
              <a:gd name="connsiteY6" fmla="*/ 31212 h 5157390"/>
              <a:gd name="connsiteX7" fmla="*/ 1565490 w 4149540"/>
              <a:gd name="connsiteY7" fmla="*/ 45203 h 5157390"/>
              <a:gd name="connsiteX8" fmla="*/ 1662745 w 4149540"/>
              <a:gd name="connsiteY8" fmla="*/ 62423 h 5157390"/>
              <a:gd name="connsiteX9" fmla="*/ 1761045 w 4149540"/>
              <a:gd name="connsiteY9" fmla="*/ 85024 h 5157390"/>
              <a:gd name="connsiteX10" fmla="*/ 1861437 w 4149540"/>
              <a:gd name="connsiteY10" fmla="*/ 109778 h 5157390"/>
              <a:gd name="connsiteX11" fmla="*/ 1964966 w 4149540"/>
              <a:gd name="connsiteY11" fmla="*/ 138837 h 5157390"/>
              <a:gd name="connsiteX12" fmla="*/ 2073724 w 4149540"/>
              <a:gd name="connsiteY12" fmla="*/ 171123 h 5157390"/>
              <a:gd name="connsiteX13" fmla="*/ 2075816 w 4149540"/>
              <a:gd name="connsiteY13" fmla="*/ 168972 h 5157390"/>
              <a:gd name="connsiteX14" fmla="*/ 2084182 w 4149540"/>
              <a:gd name="connsiteY14" fmla="*/ 167895 h 5157390"/>
              <a:gd name="connsiteX15" fmla="*/ 2097777 w 4149540"/>
              <a:gd name="connsiteY15" fmla="*/ 161438 h 5157390"/>
              <a:gd name="connsiteX16" fmla="*/ 2115554 w 4149540"/>
              <a:gd name="connsiteY16" fmla="*/ 154980 h 5157390"/>
              <a:gd name="connsiteX17" fmla="*/ 2137515 w 4149540"/>
              <a:gd name="connsiteY17" fmla="*/ 148523 h 5157390"/>
              <a:gd name="connsiteX18" fmla="*/ 2165750 w 4149540"/>
              <a:gd name="connsiteY18" fmla="*/ 138837 h 5157390"/>
              <a:gd name="connsiteX19" fmla="*/ 2196077 w 4149540"/>
              <a:gd name="connsiteY19" fmla="*/ 128074 h 5157390"/>
              <a:gd name="connsiteX20" fmla="*/ 2232678 w 4149540"/>
              <a:gd name="connsiteY20" fmla="*/ 117312 h 5157390"/>
              <a:gd name="connsiteX21" fmla="*/ 2272417 w 4149540"/>
              <a:gd name="connsiteY21" fmla="*/ 107625 h 5157390"/>
              <a:gd name="connsiteX22" fmla="*/ 2316338 w 4149540"/>
              <a:gd name="connsiteY22" fmla="*/ 94710 h 5157390"/>
              <a:gd name="connsiteX23" fmla="*/ 2364443 w 4149540"/>
              <a:gd name="connsiteY23" fmla="*/ 85024 h 5157390"/>
              <a:gd name="connsiteX24" fmla="*/ 2416730 w 4149540"/>
              <a:gd name="connsiteY24" fmla="*/ 72109 h 5157390"/>
              <a:gd name="connsiteX25" fmla="*/ 2471109 w 4149540"/>
              <a:gd name="connsiteY25" fmla="*/ 62423 h 5157390"/>
              <a:gd name="connsiteX26" fmla="*/ 2529671 w 4149540"/>
              <a:gd name="connsiteY26" fmla="*/ 49508 h 5157390"/>
              <a:gd name="connsiteX27" fmla="*/ 2589279 w 4149540"/>
              <a:gd name="connsiteY27" fmla="*/ 40899 h 5157390"/>
              <a:gd name="connsiteX28" fmla="*/ 2654117 w 4149540"/>
              <a:gd name="connsiteY28" fmla="*/ 31212 h 5157390"/>
              <a:gd name="connsiteX29" fmla="*/ 2722089 w 4149540"/>
              <a:gd name="connsiteY29" fmla="*/ 22602 h 5157390"/>
              <a:gd name="connsiteX30" fmla="*/ 2790064 w 4149540"/>
              <a:gd name="connsiteY30" fmla="*/ 16144 h 5157390"/>
              <a:gd name="connsiteX31" fmla="*/ 2862221 w 4149540"/>
              <a:gd name="connsiteY31" fmla="*/ 10763 h 5157390"/>
              <a:gd name="connsiteX32" fmla="*/ 2937515 w 4149540"/>
              <a:gd name="connsiteY32" fmla="*/ 6458 h 5157390"/>
              <a:gd name="connsiteX33" fmla="*/ 3012809 w 4149540"/>
              <a:gd name="connsiteY33" fmla="*/ 6458 h 5157390"/>
              <a:gd name="connsiteX34" fmla="*/ 3089149 w 4149540"/>
              <a:gd name="connsiteY34" fmla="*/ 6458 h 5157390"/>
              <a:gd name="connsiteX35" fmla="*/ 3169671 w 4149540"/>
              <a:gd name="connsiteY35" fmla="*/ 8610 h 5157390"/>
              <a:gd name="connsiteX36" fmla="*/ 3250194 w 4149540"/>
              <a:gd name="connsiteY36" fmla="*/ 13992 h 5157390"/>
              <a:gd name="connsiteX37" fmla="*/ 3334900 w 4149540"/>
              <a:gd name="connsiteY37" fmla="*/ 20449 h 5157390"/>
              <a:gd name="connsiteX38" fmla="*/ 3416468 w 4149540"/>
              <a:gd name="connsiteY38" fmla="*/ 33364 h 5157390"/>
              <a:gd name="connsiteX39" fmla="*/ 3503267 w 4149540"/>
              <a:gd name="connsiteY39" fmla="*/ 45203 h 5157390"/>
              <a:gd name="connsiteX40" fmla="*/ 3586927 w 4149540"/>
              <a:gd name="connsiteY40" fmla="*/ 64575 h 5157390"/>
              <a:gd name="connsiteX41" fmla="*/ 3673723 w 4149540"/>
              <a:gd name="connsiteY41" fmla="*/ 85024 h 5157390"/>
              <a:gd name="connsiteX42" fmla="*/ 3760521 w 4149540"/>
              <a:gd name="connsiteY42" fmla="*/ 109778 h 5157390"/>
              <a:gd name="connsiteX43" fmla="*/ 3848364 w 4149540"/>
              <a:gd name="connsiteY43" fmla="*/ 138837 h 5157390"/>
              <a:gd name="connsiteX44" fmla="*/ 3935161 w 4149540"/>
              <a:gd name="connsiteY44" fmla="*/ 171123 h 5157390"/>
              <a:gd name="connsiteX45" fmla="*/ 3938299 w 4149540"/>
              <a:gd name="connsiteY45" fmla="*/ 171123 h 5157390"/>
              <a:gd name="connsiteX46" fmla="*/ 3940390 w 4149540"/>
              <a:gd name="connsiteY46" fmla="*/ 173277 h 5157390"/>
              <a:gd name="connsiteX47" fmla="*/ 3944573 w 4149540"/>
              <a:gd name="connsiteY47" fmla="*/ 181887 h 5157390"/>
              <a:gd name="connsiteX48" fmla="*/ 3950848 w 4149540"/>
              <a:gd name="connsiteY48" fmla="*/ 193725 h 5157390"/>
              <a:gd name="connsiteX49" fmla="*/ 3959214 w 4149540"/>
              <a:gd name="connsiteY49" fmla="*/ 210945 h 5157390"/>
              <a:gd name="connsiteX50" fmla="*/ 3968625 w 4149540"/>
              <a:gd name="connsiteY50" fmla="*/ 233547 h 5157390"/>
              <a:gd name="connsiteX51" fmla="*/ 3979083 w 4149540"/>
              <a:gd name="connsiteY51" fmla="*/ 260453 h 5157390"/>
              <a:gd name="connsiteX52" fmla="*/ 3992678 w 4149540"/>
              <a:gd name="connsiteY52" fmla="*/ 291663 h 5157390"/>
              <a:gd name="connsiteX53" fmla="*/ 4005227 w 4149540"/>
              <a:gd name="connsiteY53" fmla="*/ 328257 h 5157390"/>
              <a:gd name="connsiteX54" fmla="*/ 4018821 w 4149540"/>
              <a:gd name="connsiteY54" fmla="*/ 370230 h 5157390"/>
              <a:gd name="connsiteX55" fmla="*/ 4035553 w 4149540"/>
              <a:gd name="connsiteY55" fmla="*/ 417585 h 5157390"/>
              <a:gd name="connsiteX56" fmla="*/ 4049148 w 4149540"/>
              <a:gd name="connsiteY56" fmla="*/ 467093 h 5157390"/>
              <a:gd name="connsiteX57" fmla="*/ 4062743 w 4149540"/>
              <a:gd name="connsiteY57" fmla="*/ 523058 h 5157390"/>
              <a:gd name="connsiteX58" fmla="*/ 4077383 w 4149540"/>
              <a:gd name="connsiteY58" fmla="*/ 582252 h 5157390"/>
              <a:gd name="connsiteX59" fmla="*/ 4090978 w 4149540"/>
              <a:gd name="connsiteY59" fmla="*/ 648978 h 5157390"/>
              <a:gd name="connsiteX60" fmla="*/ 4105619 w 4149540"/>
              <a:gd name="connsiteY60" fmla="*/ 718935 h 5157390"/>
              <a:gd name="connsiteX61" fmla="*/ 4115030 w 4149540"/>
              <a:gd name="connsiteY61" fmla="*/ 793197 h 5157390"/>
              <a:gd name="connsiteX62" fmla="*/ 4127579 w 4149540"/>
              <a:gd name="connsiteY62" fmla="*/ 871763 h 5157390"/>
              <a:gd name="connsiteX63" fmla="*/ 4135945 w 4149540"/>
              <a:gd name="connsiteY63" fmla="*/ 954635 h 5157390"/>
              <a:gd name="connsiteX64" fmla="*/ 4141174 w 4149540"/>
              <a:gd name="connsiteY64" fmla="*/ 1041810 h 5157390"/>
              <a:gd name="connsiteX65" fmla="*/ 4147449 w 4149540"/>
              <a:gd name="connsiteY65" fmla="*/ 1134368 h 5157390"/>
              <a:gd name="connsiteX66" fmla="*/ 4149540 w 4149540"/>
              <a:gd name="connsiteY66" fmla="*/ 1231230 h 5157390"/>
              <a:gd name="connsiteX67" fmla="*/ 4147449 w 4149540"/>
              <a:gd name="connsiteY67" fmla="*/ 1332398 h 5157390"/>
              <a:gd name="connsiteX68" fmla="*/ 4145357 w 4149540"/>
              <a:gd name="connsiteY68" fmla="*/ 1437870 h 5157390"/>
              <a:gd name="connsiteX69" fmla="*/ 4136991 w 4149540"/>
              <a:gd name="connsiteY69" fmla="*/ 1547648 h 5157390"/>
              <a:gd name="connsiteX70" fmla="*/ 4127579 w 4149540"/>
              <a:gd name="connsiteY70" fmla="*/ 1661730 h 5157390"/>
              <a:gd name="connsiteX71" fmla="*/ 4115030 w 4149540"/>
              <a:gd name="connsiteY71" fmla="*/ 1779041 h 5157390"/>
              <a:gd name="connsiteX72" fmla="*/ 4097253 w 4149540"/>
              <a:gd name="connsiteY72" fmla="*/ 1902811 h 5157390"/>
              <a:gd name="connsiteX73" fmla="*/ 4075292 w 4149540"/>
              <a:gd name="connsiteY73" fmla="*/ 2028731 h 5157390"/>
              <a:gd name="connsiteX74" fmla="*/ 4049148 w 4149540"/>
              <a:gd name="connsiteY74" fmla="*/ 2158958 h 5157390"/>
              <a:gd name="connsiteX75" fmla="*/ 4016730 w 4149540"/>
              <a:gd name="connsiteY75" fmla="*/ 2295641 h 5157390"/>
              <a:gd name="connsiteX76" fmla="*/ 3981174 w 4149540"/>
              <a:gd name="connsiteY76" fmla="*/ 2434478 h 5157390"/>
              <a:gd name="connsiteX77" fmla="*/ 3938299 w 4149540"/>
              <a:gd name="connsiteY77" fmla="*/ 2578696 h 5157390"/>
              <a:gd name="connsiteX78" fmla="*/ 3940390 w 4149540"/>
              <a:gd name="connsiteY78" fmla="*/ 2583001 h 5157390"/>
              <a:gd name="connsiteX79" fmla="*/ 3944573 w 4149540"/>
              <a:gd name="connsiteY79" fmla="*/ 2592686 h 5157390"/>
              <a:gd name="connsiteX80" fmla="*/ 3950848 w 4149540"/>
              <a:gd name="connsiteY80" fmla="*/ 2609906 h 5157390"/>
              <a:gd name="connsiteX81" fmla="*/ 3959214 w 4149540"/>
              <a:gd name="connsiteY81" fmla="*/ 2632508 h 5157390"/>
              <a:gd name="connsiteX82" fmla="*/ 3966534 w 4149540"/>
              <a:gd name="connsiteY82" fmla="*/ 2661566 h 5157390"/>
              <a:gd name="connsiteX83" fmla="*/ 3979083 w 4149540"/>
              <a:gd name="connsiteY83" fmla="*/ 2696006 h 5157390"/>
              <a:gd name="connsiteX84" fmla="*/ 3990586 w 4149540"/>
              <a:gd name="connsiteY84" fmla="*/ 2737981 h 5157390"/>
              <a:gd name="connsiteX85" fmla="*/ 4003135 w 4149540"/>
              <a:gd name="connsiteY85" fmla="*/ 2785336 h 5157390"/>
              <a:gd name="connsiteX86" fmla="*/ 4016730 w 4149540"/>
              <a:gd name="connsiteY86" fmla="*/ 2836996 h 5157390"/>
              <a:gd name="connsiteX87" fmla="*/ 4031370 w 4149540"/>
              <a:gd name="connsiteY87" fmla="*/ 2895113 h 5157390"/>
              <a:gd name="connsiteX88" fmla="*/ 4044965 w 4149540"/>
              <a:gd name="connsiteY88" fmla="*/ 2956459 h 5157390"/>
              <a:gd name="connsiteX89" fmla="*/ 4059606 w 4149540"/>
              <a:gd name="connsiteY89" fmla="*/ 3023186 h 5157390"/>
              <a:gd name="connsiteX90" fmla="*/ 4073200 w 4149540"/>
              <a:gd name="connsiteY90" fmla="*/ 3093142 h 5157390"/>
              <a:gd name="connsiteX91" fmla="*/ 4086795 w 4149540"/>
              <a:gd name="connsiteY91" fmla="*/ 3167404 h 5157390"/>
              <a:gd name="connsiteX92" fmla="*/ 4099344 w 4149540"/>
              <a:gd name="connsiteY92" fmla="*/ 3248122 h 5157390"/>
              <a:gd name="connsiteX93" fmla="*/ 4111893 w 4149540"/>
              <a:gd name="connsiteY93" fmla="*/ 3330994 h 5157390"/>
              <a:gd name="connsiteX94" fmla="*/ 4121305 w 4149540"/>
              <a:gd name="connsiteY94" fmla="*/ 3414941 h 5157390"/>
              <a:gd name="connsiteX95" fmla="*/ 4129671 w 4149540"/>
              <a:gd name="connsiteY95" fmla="*/ 3506422 h 5157390"/>
              <a:gd name="connsiteX96" fmla="*/ 4135945 w 4149540"/>
              <a:gd name="connsiteY96" fmla="*/ 3598981 h 5157390"/>
              <a:gd name="connsiteX97" fmla="*/ 4139083 w 4149540"/>
              <a:gd name="connsiteY97" fmla="*/ 3694767 h 5157390"/>
              <a:gd name="connsiteX98" fmla="*/ 4141174 w 4149540"/>
              <a:gd name="connsiteY98" fmla="*/ 3793782 h 5157390"/>
              <a:gd name="connsiteX99" fmla="*/ 4141174 w 4149540"/>
              <a:gd name="connsiteY99" fmla="*/ 3892797 h 5157390"/>
              <a:gd name="connsiteX100" fmla="*/ 4139083 w 4149540"/>
              <a:gd name="connsiteY100" fmla="*/ 3996117 h 5157390"/>
              <a:gd name="connsiteX101" fmla="*/ 4131762 w 4149540"/>
              <a:gd name="connsiteY101" fmla="*/ 4101589 h 5157390"/>
              <a:gd name="connsiteX102" fmla="*/ 4123396 w 4149540"/>
              <a:gd name="connsiteY102" fmla="*/ 4207062 h 5157390"/>
              <a:gd name="connsiteX103" fmla="*/ 4109802 w 4149540"/>
              <a:gd name="connsiteY103" fmla="*/ 4316839 h 5157390"/>
              <a:gd name="connsiteX104" fmla="*/ 4090978 w 4149540"/>
              <a:gd name="connsiteY104" fmla="*/ 4425540 h 5157390"/>
              <a:gd name="connsiteX105" fmla="*/ 4071109 w 4149540"/>
              <a:gd name="connsiteY105" fmla="*/ 4535317 h 5157390"/>
              <a:gd name="connsiteX106" fmla="*/ 4044965 w 4149540"/>
              <a:gd name="connsiteY106" fmla="*/ 4649400 h 5157390"/>
              <a:gd name="connsiteX107" fmla="*/ 4014638 w 4149540"/>
              <a:gd name="connsiteY107" fmla="*/ 4760254 h 5157390"/>
              <a:gd name="connsiteX108" fmla="*/ 3979083 w 4149540"/>
              <a:gd name="connsiteY108" fmla="*/ 4872184 h 5157390"/>
              <a:gd name="connsiteX109" fmla="*/ 3938299 w 4149540"/>
              <a:gd name="connsiteY109" fmla="*/ 4986267 h 5157390"/>
              <a:gd name="connsiteX110" fmla="*/ 3937253 w 4149540"/>
              <a:gd name="connsiteY110" fmla="*/ 4987342 h 5157390"/>
              <a:gd name="connsiteX111" fmla="*/ 3930978 w 4149540"/>
              <a:gd name="connsiteY111" fmla="*/ 4989495 h 5157390"/>
              <a:gd name="connsiteX112" fmla="*/ 3922612 w 4149540"/>
              <a:gd name="connsiteY112" fmla="*/ 4995952 h 5157390"/>
              <a:gd name="connsiteX113" fmla="*/ 3909018 w 4149540"/>
              <a:gd name="connsiteY113" fmla="*/ 5002410 h 5157390"/>
              <a:gd name="connsiteX114" fmla="*/ 3890194 w 4149540"/>
              <a:gd name="connsiteY114" fmla="*/ 5011020 h 5157390"/>
              <a:gd name="connsiteX115" fmla="*/ 3870325 w 4149540"/>
              <a:gd name="connsiteY115" fmla="*/ 5018554 h 5157390"/>
              <a:gd name="connsiteX116" fmla="*/ 3846273 w 4149540"/>
              <a:gd name="connsiteY116" fmla="*/ 5029317 h 5157390"/>
              <a:gd name="connsiteX117" fmla="*/ 3815946 w 4149540"/>
              <a:gd name="connsiteY117" fmla="*/ 5039002 h 5157390"/>
              <a:gd name="connsiteX118" fmla="*/ 3784573 w 4149540"/>
              <a:gd name="connsiteY118" fmla="*/ 5051917 h 5157390"/>
              <a:gd name="connsiteX119" fmla="*/ 3750064 w 4149540"/>
              <a:gd name="connsiteY119" fmla="*/ 5064832 h 5157390"/>
              <a:gd name="connsiteX120" fmla="*/ 3710325 w 4149540"/>
              <a:gd name="connsiteY120" fmla="*/ 5074519 h 5157390"/>
              <a:gd name="connsiteX121" fmla="*/ 3665357 w 4149540"/>
              <a:gd name="connsiteY121" fmla="*/ 5087434 h 5157390"/>
              <a:gd name="connsiteX122" fmla="*/ 3619345 w 4149540"/>
              <a:gd name="connsiteY122" fmla="*/ 5099272 h 5157390"/>
              <a:gd name="connsiteX123" fmla="*/ 3569149 w 4149540"/>
              <a:gd name="connsiteY123" fmla="*/ 5110035 h 5157390"/>
              <a:gd name="connsiteX124" fmla="*/ 3514769 w 4149540"/>
              <a:gd name="connsiteY124" fmla="*/ 5119722 h 5157390"/>
              <a:gd name="connsiteX125" fmla="*/ 3459344 w 4149540"/>
              <a:gd name="connsiteY125" fmla="*/ 5130484 h 5157390"/>
              <a:gd name="connsiteX126" fmla="*/ 3396599 w 4149540"/>
              <a:gd name="connsiteY126" fmla="*/ 5139094 h 5157390"/>
              <a:gd name="connsiteX127" fmla="*/ 3332808 w 4149540"/>
              <a:gd name="connsiteY127" fmla="*/ 5144475 h 5157390"/>
              <a:gd name="connsiteX128" fmla="*/ 3263789 w 4149540"/>
              <a:gd name="connsiteY128" fmla="*/ 5150933 h 5157390"/>
              <a:gd name="connsiteX129" fmla="*/ 3193724 w 4149540"/>
              <a:gd name="connsiteY129" fmla="*/ 5155238 h 5157390"/>
              <a:gd name="connsiteX130" fmla="*/ 3117384 w 4149540"/>
              <a:gd name="connsiteY130" fmla="*/ 5157390 h 5157390"/>
              <a:gd name="connsiteX131" fmla="*/ 3038953 w 4149540"/>
              <a:gd name="connsiteY131" fmla="*/ 5155238 h 5157390"/>
              <a:gd name="connsiteX132" fmla="*/ 2959476 w 4149540"/>
              <a:gd name="connsiteY132" fmla="*/ 5153085 h 5157390"/>
              <a:gd name="connsiteX133" fmla="*/ 2872678 w 4149540"/>
              <a:gd name="connsiteY133" fmla="*/ 5146628 h 5157390"/>
              <a:gd name="connsiteX134" fmla="*/ 2784835 w 4149540"/>
              <a:gd name="connsiteY134" fmla="*/ 5139094 h 5157390"/>
              <a:gd name="connsiteX135" fmla="*/ 2691764 w 4149540"/>
              <a:gd name="connsiteY135" fmla="*/ 5128332 h 5157390"/>
              <a:gd name="connsiteX136" fmla="*/ 2597645 w 4149540"/>
              <a:gd name="connsiteY136" fmla="*/ 5114340 h 5157390"/>
              <a:gd name="connsiteX137" fmla="*/ 2499345 w 4149540"/>
              <a:gd name="connsiteY137" fmla="*/ 5094967 h 5157390"/>
              <a:gd name="connsiteX138" fmla="*/ 2396861 w 4149540"/>
              <a:gd name="connsiteY138" fmla="*/ 5074519 h 5157390"/>
              <a:gd name="connsiteX139" fmla="*/ 2292286 w 4149540"/>
              <a:gd name="connsiteY139" fmla="*/ 5049765 h 5157390"/>
              <a:gd name="connsiteX140" fmla="*/ 2184574 w 4149540"/>
              <a:gd name="connsiteY140" fmla="*/ 5018554 h 5157390"/>
              <a:gd name="connsiteX141" fmla="*/ 2073724 w 4149540"/>
              <a:gd name="connsiteY141" fmla="*/ 4986267 h 5157390"/>
              <a:gd name="connsiteX142" fmla="*/ 2069541 w 4149540"/>
              <a:gd name="connsiteY142" fmla="*/ 4987342 h 5157390"/>
              <a:gd name="connsiteX143" fmla="*/ 2062221 w 4149540"/>
              <a:gd name="connsiteY143" fmla="*/ 4989495 h 5157390"/>
              <a:gd name="connsiteX144" fmla="*/ 2049672 w 4149540"/>
              <a:gd name="connsiteY144" fmla="*/ 4993800 h 5157390"/>
              <a:gd name="connsiteX145" fmla="*/ 2031894 w 4149540"/>
              <a:gd name="connsiteY145" fmla="*/ 5002410 h 5157390"/>
              <a:gd name="connsiteX146" fmla="*/ 2009934 w 4149540"/>
              <a:gd name="connsiteY146" fmla="*/ 5008867 h 5157390"/>
              <a:gd name="connsiteX147" fmla="*/ 1981698 w 4149540"/>
              <a:gd name="connsiteY147" fmla="*/ 5018554 h 5157390"/>
              <a:gd name="connsiteX148" fmla="*/ 1949280 w 4149540"/>
              <a:gd name="connsiteY148" fmla="*/ 5029317 h 5157390"/>
              <a:gd name="connsiteX149" fmla="*/ 1912679 w 4149540"/>
              <a:gd name="connsiteY149" fmla="*/ 5039002 h 5157390"/>
              <a:gd name="connsiteX150" fmla="*/ 1872940 w 4149540"/>
              <a:gd name="connsiteY150" fmla="*/ 5049765 h 5157390"/>
              <a:gd name="connsiteX151" fmla="*/ 1829019 w 4149540"/>
              <a:gd name="connsiteY151" fmla="*/ 5062680 h 5157390"/>
              <a:gd name="connsiteX152" fmla="*/ 1780914 w 4149540"/>
              <a:gd name="connsiteY152" fmla="*/ 5072367 h 5157390"/>
              <a:gd name="connsiteX153" fmla="*/ 1730718 w 4149540"/>
              <a:gd name="connsiteY153" fmla="*/ 5085282 h 5157390"/>
              <a:gd name="connsiteX154" fmla="*/ 1674248 w 4149540"/>
              <a:gd name="connsiteY154" fmla="*/ 5097120 h 5157390"/>
              <a:gd name="connsiteX155" fmla="*/ 1615686 w 4149540"/>
              <a:gd name="connsiteY155" fmla="*/ 5107882 h 5157390"/>
              <a:gd name="connsiteX156" fmla="*/ 1556077 w 4149540"/>
              <a:gd name="connsiteY156" fmla="*/ 5117569 h 5157390"/>
              <a:gd name="connsiteX157" fmla="*/ 1491242 w 4149540"/>
              <a:gd name="connsiteY157" fmla="*/ 5126179 h 5157390"/>
              <a:gd name="connsiteX158" fmla="*/ 1425358 w 4149540"/>
              <a:gd name="connsiteY158" fmla="*/ 5134789 h 5157390"/>
              <a:gd name="connsiteX159" fmla="*/ 1355293 w 4149540"/>
              <a:gd name="connsiteY159" fmla="*/ 5142322 h 5157390"/>
              <a:gd name="connsiteX160" fmla="*/ 1283136 w 4149540"/>
              <a:gd name="connsiteY160" fmla="*/ 5146628 h 5157390"/>
              <a:gd name="connsiteX161" fmla="*/ 1208888 w 4149540"/>
              <a:gd name="connsiteY161" fmla="*/ 5150933 h 5157390"/>
              <a:gd name="connsiteX162" fmla="*/ 1132548 w 4149540"/>
              <a:gd name="connsiteY162" fmla="*/ 5153085 h 5157390"/>
              <a:gd name="connsiteX163" fmla="*/ 1056209 w 4149540"/>
              <a:gd name="connsiteY163" fmla="*/ 5153085 h 5157390"/>
              <a:gd name="connsiteX164" fmla="*/ 975686 w 4149540"/>
              <a:gd name="connsiteY164" fmla="*/ 5150933 h 5157390"/>
              <a:gd name="connsiteX165" fmla="*/ 893072 w 4149540"/>
              <a:gd name="connsiteY165" fmla="*/ 5144475 h 5157390"/>
              <a:gd name="connsiteX166" fmla="*/ 811503 w 4149540"/>
              <a:gd name="connsiteY166" fmla="*/ 5136942 h 5157390"/>
              <a:gd name="connsiteX167" fmla="*/ 726797 w 4149540"/>
              <a:gd name="connsiteY167" fmla="*/ 5126179 h 5157390"/>
              <a:gd name="connsiteX168" fmla="*/ 642092 w 4149540"/>
              <a:gd name="connsiteY168" fmla="*/ 5112187 h 5157390"/>
              <a:gd name="connsiteX169" fmla="*/ 556340 w 4149540"/>
              <a:gd name="connsiteY169" fmla="*/ 5092815 h 5157390"/>
              <a:gd name="connsiteX170" fmla="*/ 469543 w 4149540"/>
              <a:gd name="connsiteY170" fmla="*/ 5072367 h 5157390"/>
              <a:gd name="connsiteX171" fmla="*/ 383790 w 4149540"/>
              <a:gd name="connsiteY171" fmla="*/ 5047612 h 5157390"/>
              <a:gd name="connsiteX172" fmla="*/ 294903 w 4149540"/>
              <a:gd name="connsiteY172" fmla="*/ 5018554 h 5157390"/>
              <a:gd name="connsiteX173" fmla="*/ 207060 w 4149540"/>
              <a:gd name="connsiteY173" fmla="*/ 4986267 h 5157390"/>
              <a:gd name="connsiteX174" fmla="*/ 207060 w 4149540"/>
              <a:gd name="connsiteY174" fmla="*/ 4984114 h 5157390"/>
              <a:gd name="connsiteX175" fmla="*/ 202877 w 4149540"/>
              <a:gd name="connsiteY175" fmla="*/ 4975504 h 5157390"/>
              <a:gd name="connsiteX176" fmla="*/ 196601 w 4149540"/>
              <a:gd name="connsiteY176" fmla="*/ 4962589 h 5157390"/>
              <a:gd name="connsiteX177" fmla="*/ 188235 w 4149540"/>
              <a:gd name="connsiteY177" fmla="*/ 4946445 h 5157390"/>
              <a:gd name="connsiteX178" fmla="*/ 178823 w 4149540"/>
              <a:gd name="connsiteY178" fmla="*/ 4923844 h 5157390"/>
              <a:gd name="connsiteX179" fmla="*/ 166274 w 4149540"/>
              <a:gd name="connsiteY179" fmla="*/ 4896937 h 5157390"/>
              <a:gd name="connsiteX180" fmla="*/ 154771 w 4149540"/>
              <a:gd name="connsiteY180" fmla="*/ 4865727 h 5157390"/>
              <a:gd name="connsiteX181" fmla="*/ 142222 w 4149540"/>
              <a:gd name="connsiteY181" fmla="*/ 4829134 h 5157390"/>
              <a:gd name="connsiteX182" fmla="*/ 128627 w 4149540"/>
              <a:gd name="connsiteY182" fmla="*/ 4787160 h 5157390"/>
              <a:gd name="connsiteX183" fmla="*/ 112941 w 4149540"/>
              <a:gd name="connsiteY183" fmla="*/ 4739805 h 5157390"/>
              <a:gd name="connsiteX184" fmla="*/ 98301 w 4149540"/>
              <a:gd name="connsiteY184" fmla="*/ 4690297 h 5157390"/>
              <a:gd name="connsiteX185" fmla="*/ 84706 w 4149540"/>
              <a:gd name="connsiteY185" fmla="*/ 4634332 h 5157390"/>
              <a:gd name="connsiteX186" fmla="*/ 70065 w 4149540"/>
              <a:gd name="connsiteY186" fmla="*/ 4572987 h 5157390"/>
              <a:gd name="connsiteX187" fmla="*/ 56471 w 4149540"/>
              <a:gd name="connsiteY187" fmla="*/ 4508412 h 5157390"/>
              <a:gd name="connsiteX188" fmla="*/ 43922 w 4149540"/>
              <a:gd name="connsiteY188" fmla="*/ 4438455 h 5157390"/>
              <a:gd name="connsiteX189" fmla="*/ 32418 w 4149540"/>
              <a:gd name="connsiteY189" fmla="*/ 4364194 h 5157390"/>
              <a:gd name="connsiteX190" fmla="*/ 21961 w 4149540"/>
              <a:gd name="connsiteY190" fmla="*/ 4285627 h 5157390"/>
              <a:gd name="connsiteX191" fmla="*/ 12549 w 4149540"/>
              <a:gd name="connsiteY191" fmla="*/ 4202757 h 5157390"/>
              <a:gd name="connsiteX192" fmla="*/ 6275 w 4149540"/>
              <a:gd name="connsiteY192" fmla="*/ 4113427 h 5157390"/>
              <a:gd name="connsiteX193" fmla="*/ 2092 w 4149540"/>
              <a:gd name="connsiteY193" fmla="*/ 4023022 h 5157390"/>
              <a:gd name="connsiteX194" fmla="*/ 0 w 4149540"/>
              <a:gd name="connsiteY194" fmla="*/ 3926160 h 5157390"/>
              <a:gd name="connsiteX195" fmla="*/ 0 w 4149540"/>
              <a:gd name="connsiteY195" fmla="*/ 3824992 h 5157390"/>
              <a:gd name="connsiteX196" fmla="*/ 4183 w 4149540"/>
              <a:gd name="connsiteY196" fmla="*/ 3719521 h 5157390"/>
              <a:gd name="connsiteX197" fmla="*/ 10458 w 4149540"/>
              <a:gd name="connsiteY197" fmla="*/ 3609742 h 5157390"/>
              <a:gd name="connsiteX198" fmla="*/ 19869 w 4149540"/>
              <a:gd name="connsiteY198" fmla="*/ 3495661 h 5157390"/>
              <a:gd name="connsiteX199" fmla="*/ 34510 w 4149540"/>
              <a:gd name="connsiteY199" fmla="*/ 3376196 h 5157390"/>
              <a:gd name="connsiteX200" fmla="*/ 52288 w 4149540"/>
              <a:gd name="connsiteY200" fmla="*/ 3254581 h 5157390"/>
              <a:gd name="connsiteX201" fmla="*/ 72157 w 4149540"/>
              <a:gd name="connsiteY201" fmla="*/ 3128659 h 5157390"/>
              <a:gd name="connsiteX202" fmla="*/ 98301 w 4149540"/>
              <a:gd name="connsiteY202" fmla="*/ 2996281 h 5157390"/>
              <a:gd name="connsiteX203" fmla="*/ 130719 w 4149540"/>
              <a:gd name="connsiteY203" fmla="*/ 2861749 h 5157390"/>
              <a:gd name="connsiteX204" fmla="*/ 166274 w 4149540"/>
              <a:gd name="connsiteY204" fmla="*/ 2720761 h 5157390"/>
              <a:gd name="connsiteX205" fmla="*/ 207060 w 4149540"/>
              <a:gd name="connsiteY205" fmla="*/ 2578696 h 5157390"/>
              <a:gd name="connsiteX206" fmla="*/ 207060 w 4149540"/>
              <a:gd name="connsiteY206" fmla="*/ 2574391 h 5157390"/>
              <a:gd name="connsiteX207" fmla="*/ 202877 w 4149540"/>
              <a:gd name="connsiteY207" fmla="*/ 2564704 h 5157390"/>
              <a:gd name="connsiteX208" fmla="*/ 196601 w 4149540"/>
              <a:gd name="connsiteY208" fmla="*/ 2547484 h 5157390"/>
              <a:gd name="connsiteX209" fmla="*/ 188235 w 4149540"/>
              <a:gd name="connsiteY209" fmla="*/ 2524883 h 5157390"/>
              <a:gd name="connsiteX210" fmla="*/ 178823 w 4149540"/>
              <a:gd name="connsiteY210" fmla="*/ 2493671 h 5157390"/>
              <a:gd name="connsiteX211" fmla="*/ 168366 w 4149540"/>
              <a:gd name="connsiteY211" fmla="*/ 2459231 h 5157390"/>
              <a:gd name="connsiteX212" fmla="*/ 156864 w 4149540"/>
              <a:gd name="connsiteY212" fmla="*/ 2417258 h 5157390"/>
              <a:gd name="connsiteX213" fmla="*/ 142222 w 4149540"/>
              <a:gd name="connsiteY213" fmla="*/ 2372056 h 5157390"/>
              <a:gd name="connsiteX214" fmla="*/ 128627 w 4149540"/>
              <a:gd name="connsiteY214" fmla="*/ 2320396 h 5157390"/>
              <a:gd name="connsiteX215" fmla="*/ 113987 w 4149540"/>
              <a:gd name="connsiteY215" fmla="*/ 2262278 h 5157390"/>
              <a:gd name="connsiteX216" fmla="*/ 100392 w 4149540"/>
              <a:gd name="connsiteY216" fmla="*/ 2200931 h 5157390"/>
              <a:gd name="connsiteX217" fmla="*/ 86797 w 4149540"/>
              <a:gd name="connsiteY217" fmla="*/ 2134204 h 5157390"/>
              <a:gd name="connsiteX218" fmla="*/ 72157 w 4149540"/>
              <a:gd name="connsiteY218" fmla="*/ 2064248 h 5157390"/>
              <a:gd name="connsiteX219" fmla="*/ 60654 w 4149540"/>
              <a:gd name="connsiteY219" fmla="*/ 1987835 h 5157390"/>
              <a:gd name="connsiteX220" fmla="*/ 48105 w 4149540"/>
              <a:gd name="connsiteY220" fmla="*/ 1909268 h 5157390"/>
              <a:gd name="connsiteX221" fmla="*/ 36601 w 4149540"/>
              <a:gd name="connsiteY221" fmla="*/ 1826396 h 5157390"/>
              <a:gd name="connsiteX222" fmla="*/ 26144 w 4149540"/>
              <a:gd name="connsiteY222" fmla="*/ 1740296 h 5157390"/>
              <a:gd name="connsiteX223" fmla="*/ 17778 w 4149540"/>
              <a:gd name="connsiteY223" fmla="*/ 1650968 h 5157390"/>
              <a:gd name="connsiteX224" fmla="*/ 10458 w 4149540"/>
              <a:gd name="connsiteY224" fmla="*/ 1558410 h 5157390"/>
              <a:gd name="connsiteX225" fmla="*/ 6275 w 4149540"/>
              <a:gd name="connsiteY225" fmla="*/ 1462625 h 5157390"/>
              <a:gd name="connsiteX226" fmla="*/ 4183 w 4149540"/>
              <a:gd name="connsiteY226" fmla="*/ 1363610 h 5157390"/>
              <a:gd name="connsiteX227" fmla="*/ 4183 w 4149540"/>
              <a:gd name="connsiteY227" fmla="*/ 1264595 h 5157390"/>
              <a:gd name="connsiteX228" fmla="*/ 8366 w 4149540"/>
              <a:gd name="connsiteY228" fmla="*/ 1161275 h 5157390"/>
              <a:gd name="connsiteX229" fmla="*/ 13595 w 4149540"/>
              <a:gd name="connsiteY229" fmla="*/ 1055801 h 5157390"/>
              <a:gd name="connsiteX230" fmla="*/ 24052 w 4149540"/>
              <a:gd name="connsiteY230" fmla="*/ 948176 h 5157390"/>
              <a:gd name="connsiteX231" fmla="*/ 37647 w 4149540"/>
              <a:gd name="connsiteY231" fmla="*/ 840552 h 5157390"/>
              <a:gd name="connsiteX232" fmla="*/ 54379 w 4149540"/>
              <a:gd name="connsiteY232" fmla="*/ 731850 h 5157390"/>
              <a:gd name="connsiteX233" fmla="*/ 76340 w 4149540"/>
              <a:gd name="connsiteY233" fmla="*/ 619920 h 5157390"/>
              <a:gd name="connsiteX234" fmla="*/ 102485 w 4149540"/>
              <a:gd name="connsiteY234" fmla="*/ 507990 h 5157390"/>
              <a:gd name="connsiteX235" fmla="*/ 132810 w 4149540"/>
              <a:gd name="connsiteY235" fmla="*/ 397137 h 5157390"/>
              <a:gd name="connsiteX236" fmla="*/ 166274 w 4149540"/>
              <a:gd name="connsiteY236" fmla="*/ 283053 h 5157390"/>
              <a:gd name="connsiteX237" fmla="*/ 207060 w 4149540"/>
              <a:gd name="connsiteY237" fmla="*/ 171123 h 5157390"/>
              <a:gd name="connsiteX238" fmla="*/ 211243 w 4149540"/>
              <a:gd name="connsiteY238" fmla="*/ 171123 h 5157390"/>
              <a:gd name="connsiteX239" fmla="*/ 216470 w 4149540"/>
              <a:gd name="connsiteY239" fmla="*/ 167895 h 5157390"/>
              <a:gd name="connsiteX240" fmla="*/ 226929 w 4149540"/>
              <a:gd name="connsiteY240" fmla="*/ 163590 h 5157390"/>
              <a:gd name="connsiteX241" fmla="*/ 238431 w 4149540"/>
              <a:gd name="connsiteY241" fmla="*/ 157133 h 5157390"/>
              <a:gd name="connsiteX242" fmla="*/ 255163 w 4149540"/>
              <a:gd name="connsiteY242" fmla="*/ 148523 h 5157390"/>
              <a:gd name="connsiteX243" fmla="*/ 275032 w 4149540"/>
              <a:gd name="connsiteY243" fmla="*/ 138837 h 5157390"/>
              <a:gd name="connsiteX244" fmla="*/ 299086 w 4149540"/>
              <a:gd name="connsiteY244" fmla="*/ 130227 h 5157390"/>
              <a:gd name="connsiteX245" fmla="*/ 327321 w 4149540"/>
              <a:gd name="connsiteY245" fmla="*/ 119464 h 5157390"/>
              <a:gd name="connsiteX246" fmla="*/ 357647 w 4149540"/>
              <a:gd name="connsiteY246" fmla="*/ 107625 h 5157390"/>
              <a:gd name="connsiteX247" fmla="*/ 391112 w 4149540"/>
              <a:gd name="connsiteY247" fmla="*/ 96863 h 5157390"/>
              <a:gd name="connsiteX248" fmla="*/ 427713 w 4149540"/>
              <a:gd name="connsiteY248" fmla="*/ 85024 h 5157390"/>
              <a:gd name="connsiteX249" fmla="*/ 467450 w 4149540"/>
              <a:gd name="connsiteY249" fmla="*/ 72109 h 5157390"/>
              <a:gd name="connsiteX250" fmla="*/ 512419 w 4149540"/>
              <a:gd name="connsiteY250" fmla="*/ 62423 h 5157390"/>
              <a:gd name="connsiteX251" fmla="*/ 560523 w 4149540"/>
              <a:gd name="connsiteY251" fmla="*/ 49508 h 5157390"/>
              <a:gd name="connsiteX252" fmla="*/ 610719 w 4149540"/>
              <a:gd name="connsiteY252" fmla="*/ 38745 h 5157390"/>
              <a:gd name="connsiteX253" fmla="*/ 664052 w 4149540"/>
              <a:gd name="connsiteY253" fmla="*/ 31212 h 5157390"/>
              <a:gd name="connsiteX254" fmla="*/ 722614 w 4149540"/>
              <a:gd name="connsiteY254" fmla="*/ 20449 h 5157390"/>
              <a:gd name="connsiteX255" fmla="*/ 783268 w 4149540"/>
              <a:gd name="connsiteY255" fmla="*/ 13992 h 5157390"/>
              <a:gd name="connsiteX256" fmla="*/ 847059 w 4149540"/>
              <a:gd name="connsiteY256" fmla="*/ 8610 h 5157390"/>
              <a:gd name="connsiteX257" fmla="*/ 912941 w 4149540"/>
              <a:gd name="connsiteY257" fmla="*/ 4305 h 515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49540" h="5157390">
                <a:moveTo>
                  <a:pt x="986143" y="0"/>
                </a:moveTo>
                <a:lnTo>
                  <a:pt x="1058300" y="0"/>
                </a:lnTo>
                <a:lnTo>
                  <a:pt x="1134640" y="0"/>
                </a:lnTo>
                <a:lnTo>
                  <a:pt x="1214117" y="4305"/>
                </a:lnTo>
                <a:lnTo>
                  <a:pt x="1298823" y="10763"/>
                </a:lnTo>
                <a:lnTo>
                  <a:pt x="1385620" y="18297"/>
                </a:lnTo>
                <a:lnTo>
                  <a:pt x="1473463" y="31212"/>
                </a:lnTo>
                <a:lnTo>
                  <a:pt x="1565490" y="45203"/>
                </a:lnTo>
                <a:lnTo>
                  <a:pt x="1662745" y="62423"/>
                </a:lnTo>
                <a:lnTo>
                  <a:pt x="1761045" y="85024"/>
                </a:lnTo>
                <a:lnTo>
                  <a:pt x="1861437" y="109778"/>
                </a:lnTo>
                <a:lnTo>
                  <a:pt x="1964966" y="138837"/>
                </a:lnTo>
                <a:lnTo>
                  <a:pt x="2073724" y="171123"/>
                </a:lnTo>
                <a:lnTo>
                  <a:pt x="2075816" y="168972"/>
                </a:lnTo>
                <a:lnTo>
                  <a:pt x="2084182" y="167895"/>
                </a:lnTo>
                <a:lnTo>
                  <a:pt x="2097777" y="161438"/>
                </a:lnTo>
                <a:lnTo>
                  <a:pt x="2115554" y="154980"/>
                </a:lnTo>
                <a:lnTo>
                  <a:pt x="2137515" y="148523"/>
                </a:lnTo>
                <a:lnTo>
                  <a:pt x="2165750" y="138837"/>
                </a:lnTo>
                <a:lnTo>
                  <a:pt x="2196077" y="128074"/>
                </a:lnTo>
                <a:lnTo>
                  <a:pt x="2232678" y="117312"/>
                </a:lnTo>
                <a:lnTo>
                  <a:pt x="2272417" y="107625"/>
                </a:lnTo>
                <a:lnTo>
                  <a:pt x="2316338" y="94710"/>
                </a:lnTo>
                <a:lnTo>
                  <a:pt x="2364443" y="85024"/>
                </a:lnTo>
                <a:lnTo>
                  <a:pt x="2416730" y="72109"/>
                </a:lnTo>
                <a:lnTo>
                  <a:pt x="2471109" y="62423"/>
                </a:lnTo>
                <a:lnTo>
                  <a:pt x="2529671" y="49508"/>
                </a:lnTo>
                <a:lnTo>
                  <a:pt x="2589279" y="40899"/>
                </a:lnTo>
                <a:lnTo>
                  <a:pt x="2654117" y="31212"/>
                </a:lnTo>
                <a:lnTo>
                  <a:pt x="2722089" y="22602"/>
                </a:lnTo>
                <a:lnTo>
                  <a:pt x="2790064" y="16144"/>
                </a:lnTo>
                <a:lnTo>
                  <a:pt x="2862221" y="10763"/>
                </a:lnTo>
                <a:lnTo>
                  <a:pt x="2937515" y="6458"/>
                </a:lnTo>
                <a:lnTo>
                  <a:pt x="3012809" y="6458"/>
                </a:lnTo>
                <a:lnTo>
                  <a:pt x="3089149" y="6458"/>
                </a:lnTo>
                <a:lnTo>
                  <a:pt x="3169671" y="8610"/>
                </a:lnTo>
                <a:lnTo>
                  <a:pt x="3250194" y="13992"/>
                </a:lnTo>
                <a:lnTo>
                  <a:pt x="3334900" y="20449"/>
                </a:lnTo>
                <a:lnTo>
                  <a:pt x="3416468" y="33364"/>
                </a:lnTo>
                <a:lnTo>
                  <a:pt x="3503267" y="45203"/>
                </a:lnTo>
                <a:lnTo>
                  <a:pt x="3586927" y="64575"/>
                </a:lnTo>
                <a:lnTo>
                  <a:pt x="3673723" y="85024"/>
                </a:lnTo>
                <a:lnTo>
                  <a:pt x="3760521" y="109778"/>
                </a:lnTo>
                <a:lnTo>
                  <a:pt x="3848364" y="138837"/>
                </a:lnTo>
                <a:lnTo>
                  <a:pt x="3935161" y="171123"/>
                </a:lnTo>
                <a:lnTo>
                  <a:pt x="3938299" y="171123"/>
                </a:lnTo>
                <a:lnTo>
                  <a:pt x="3940390" y="173277"/>
                </a:lnTo>
                <a:lnTo>
                  <a:pt x="3944573" y="181887"/>
                </a:lnTo>
                <a:lnTo>
                  <a:pt x="3950848" y="193725"/>
                </a:lnTo>
                <a:lnTo>
                  <a:pt x="3959214" y="210945"/>
                </a:lnTo>
                <a:lnTo>
                  <a:pt x="3968625" y="233547"/>
                </a:lnTo>
                <a:lnTo>
                  <a:pt x="3979083" y="260453"/>
                </a:lnTo>
                <a:lnTo>
                  <a:pt x="3992678" y="291663"/>
                </a:lnTo>
                <a:lnTo>
                  <a:pt x="4005227" y="328257"/>
                </a:lnTo>
                <a:lnTo>
                  <a:pt x="4018821" y="370230"/>
                </a:lnTo>
                <a:lnTo>
                  <a:pt x="4035553" y="417585"/>
                </a:lnTo>
                <a:lnTo>
                  <a:pt x="4049148" y="467093"/>
                </a:lnTo>
                <a:lnTo>
                  <a:pt x="4062743" y="523058"/>
                </a:lnTo>
                <a:lnTo>
                  <a:pt x="4077383" y="582252"/>
                </a:lnTo>
                <a:lnTo>
                  <a:pt x="4090978" y="648978"/>
                </a:lnTo>
                <a:lnTo>
                  <a:pt x="4105619" y="718935"/>
                </a:lnTo>
                <a:lnTo>
                  <a:pt x="4115030" y="793197"/>
                </a:lnTo>
                <a:lnTo>
                  <a:pt x="4127579" y="871763"/>
                </a:lnTo>
                <a:lnTo>
                  <a:pt x="4135945" y="954635"/>
                </a:lnTo>
                <a:lnTo>
                  <a:pt x="4141174" y="1041810"/>
                </a:lnTo>
                <a:lnTo>
                  <a:pt x="4147449" y="1134368"/>
                </a:lnTo>
                <a:lnTo>
                  <a:pt x="4149540" y="1231230"/>
                </a:lnTo>
                <a:lnTo>
                  <a:pt x="4147449" y="1332398"/>
                </a:lnTo>
                <a:lnTo>
                  <a:pt x="4145357" y="1437870"/>
                </a:lnTo>
                <a:lnTo>
                  <a:pt x="4136991" y="1547648"/>
                </a:lnTo>
                <a:lnTo>
                  <a:pt x="4127579" y="1661730"/>
                </a:lnTo>
                <a:lnTo>
                  <a:pt x="4115030" y="1779041"/>
                </a:lnTo>
                <a:lnTo>
                  <a:pt x="4097253" y="1902811"/>
                </a:lnTo>
                <a:lnTo>
                  <a:pt x="4075292" y="2028731"/>
                </a:lnTo>
                <a:lnTo>
                  <a:pt x="4049148" y="2158958"/>
                </a:lnTo>
                <a:lnTo>
                  <a:pt x="4016730" y="2295641"/>
                </a:lnTo>
                <a:lnTo>
                  <a:pt x="3981174" y="2434478"/>
                </a:lnTo>
                <a:lnTo>
                  <a:pt x="3938299" y="2578696"/>
                </a:lnTo>
                <a:lnTo>
                  <a:pt x="3940390" y="2583001"/>
                </a:lnTo>
                <a:lnTo>
                  <a:pt x="3944573" y="2592686"/>
                </a:lnTo>
                <a:lnTo>
                  <a:pt x="3950848" y="2609906"/>
                </a:lnTo>
                <a:lnTo>
                  <a:pt x="3959214" y="2632508"/>
                </a:lnTo>
                <a:lnTo>
                  <a:pt x="3966534" y="2661566"/>
                </a:lnTo>
                <a:lnTo>
                  <a:pt x="3979083" y="2696006"/>
                </a:lnTo>
                <a:lnTo>
                  <a:pt x="3990586" y="2737981"/>
                </a:lnTo>
                <a:lnTo>
                  <a:pt x="4003135" y="2785336"/>
                </a:lnTo>
                <a:lnTo>
                  <a:pt x="4016730" y="2836996"/>
                </a:lnTo>
                <a:lnTo>
                  <a:pt x="4031370" y="2895113"/>
                </a:lnTo>
                <a:lnTo>
                  <a:pt x="4044965" y="2956459"/>
                </a:lnTo>
                <a:lnTo>
                  <a:pt x="4059606" y="3023186"/>
                </a:lnTo>
                <a:lnTo>
                  <a:pt x="4073200" y="3093142"/>
                </a:lnTo>
                <a:lnTo>
                  <a:pt x="4086795" y="3167404"/>
                </a:lnTo>
                <a:lnTo>
                  <a:pt x="4099344" y="3248122"/>
                </a:lnTo>
                <a:lnTo>
                  <a:pt x="4111893" y="3330994"/>
                </a:lnTo>
                <a:lnTo>
                  <a:pt x="4121305" y="3414941"/>
                </a:lnTo>
                <a:lnTo>
                  <a:pt x="4129671" y="3506422"/>
                </a:lnTo>
                <a:lnTo>
                  <a:pt x="4135945" y="3598981"/>
                </a:lnTo>
                <a:lnTo>
                  <a:pt x="4139083" y="3694767"/>
                </a:lnTo>
                <a:lnTo>
                  <a:pt x="4141174" y="3793782"/>
                </a:lnTo>
                <a:lnTo>
                  <a:pt x="4141174" y="3892797"/>
                </a:lnTo>
                <a:lnTo>
                  <a:pt x="4139083" y="3996117"/>
                </a:lnTo>
                <a:lnTo>
                  <a:pt x="4131762" y="4101589"/>
                </a:lnTo>
                <a:lnTo>
                  <a:pt x="4123396" y="4207062"/>
                </a:lnTo>
                <a:lnTo>
                  <a:pt x="4109802" y="4316839"/>
                </a:lnTo>
                <a:lnTo>
                  <a:pt x="4090978" y="4425540"/>
                </a:lnTo>
                <a:lnTo>
                  <a:pt x="4071109" y="4535317"/>
                </a:lnTo>
                <a:lnTo>
                  <a:pt x="4044965" y="4649400"/>
                </a:lnTo>
                <a:lnTo>
                  <a:pt x="4014638" y="4760254"/>
                </a:lnTo>
                <a:lnTo>
                  <a:pt x="3979083" y="4872184"/>
                </a:lnTo>
                <a:lnTo>
                  <a:pt x="3938299" y="4986267"/>
                </a:lnTo>
                <a:lnTo>
                  <a:pt x="3937253" y="4987342"/>
                </a:lnTo>
                <a:lnTo>
                  <a:pt x="3930978" y="4989495"/>
                </a:lnTo>
                <a:lnTo>
                  <a:pt x="3922612" y="4995952"/>
                </a:lnTo>
                <a:lnTo>
                  <a:pt x="3909018" y="5002410"/>
                </a:lnTo>
                <a:lnTo>
                  <a:pt x="3890194" y="5011020"/>
                </a:lnTo>
                <a:lnTo>
                  <a:pt x="3870325" y="5018554"/>
                </a:lnTo>
                <a:lnTo>
                  <a:pt x="3846273" y="5029317"/>
                </a:lnTo>
                <a:lnTo>
                  <a:pt x="3815946" y="5039002"/>
                </a:lnTo>
                <a:lnTo>
                  <a:pt x="3784573" y="5051917"/>
                </a:lnTo>
                <a:lnTo>
                  <a:pt x="3750064" y="5064832"/>
                </a:lnTo>
                <a:lnTo>
                  <a:pt x="3710325" y="5074519"/>
                </a:lnTo>
                <a:lnTo>
                  <a:pt x="3665357" y="5087434"/>
                </a:lnTo>
                <a:lnTo>
                  <a:pt x="3619345" y="5099272"/>
                </a:lnTo>
                <a:lnTo>
                  <a:pt x="3569149" y="5110035"/>
                </a:lnTo>
                <a:lnTo>
                  <a:pt x="3514769" y="5119722"/>
                </a:lnTo>
                <a:lnTo>
                  <a:pt x="3459344" y="5130484"/>
                </a:lnTo>
                <a:lnTo>
                  <a:pt x="3396599" y="5139094"/>
                </a:lnTo>
                <a:lnTo>
                  <a:pt x="3332808" y="5144475"/>
                </a:lnTo>
                <a:lnTo>
                  <a:pt x="3263789" y="5150933"/>
                </a:lnTo>
                <a:lnTo>
                  <a:pt x="3193724" y="5155238"/>
                </a:lnTo>
                <a:lnTo>
                  <a:pt x="3117384" y="5157390"/>
                </a:lnTo>
                <a:lnTo>
                  <a:pt x="3038953" y="5155238"/>
                </a:lnTo>
                <a:lnTo>
                  <a:pt x="2959476" y="5153085"/>
                </a:lnTo>
                <a:lnTo>
                  <a:pt x="2872678" y="5146628"/>
                </a:lnTo>
                <a:lnTo>
                  <a:pt x="2784835" y="5139094"/>
                </a:lnTo>
                <a:lnTo>
                  <a:pt x="2691764" y="5128332"/>
                </a:lnTo>
                <a:lnTo>
                  <a:pt x="2597645" y="5114340"/>
                </a:lnTo>
                <a:lnTo>
                  <a:pt x="2499345" y="5094967"/>
                </a:lnTo>
                <a:lnTo>
                  <a:pt x="2396861" y="5074519"/>
                </a:lnTo>
                <a:lnTo>
                  <a:pt x="2292286" y="5049765"/>
                </a:lnTo>
                <a:lnTo>
                  <a:pt x="2184574" y="5018554"/>
                </a:lnTo>
                <a:lnTo>
                  <a:pt x="2073724" y="4986267"/>
                </a:lnTo>
                <a:lnTo>
                  <a:pt x="2069541" y="4987342"/>
                </a:lnTo>
                <a:lnTo>
                  <a:pt x="2062221" y="4989495"/>
                </a:lnTo>
                <a:lnTo>
                  <a:pt x="2049672" y="4993800"/>
                </a:lnTo>
                <a:lnTo>
                  <a:pt x="2031894" y="5002410"/>
                </a:lnTo>
                <a:lnTo>
                  <a:pt x="2009934" y="5008867"/>
                </a:lnTo>
                <a:lnTo>
                  <a:pt x="1981698" y="5018554"/>
                </a:lnTo>
                <a:lnTo>
                  <a:pt x="1949280" y="5029317"/>
                </a:lnTo>
                <a:lnTo>
                  <a:pt x="1912679" y="5039002"/>
                </a:lnTo>
                <a:lnTo>
                  <a:pt x="1872940" y="5049765"/>
                </a:lnTo>
                <a:lnTo>
                  <a:pt x="1829019" y="5062680"/>
                </a:lnTo>
                <a:lnTo>
                  <a:pt x="1780914" y="5072367"/>
                </a:lnTo>
                <a:lnTo>
                  <a:pt x="1730718" y="5085282"/>
                </a:lnTo>
                <a:lnTo>
                  <a:pt x="1674248" y="5097120"/>
                </a:lnTo>
                <a:lnTo>
                  <a:pt x="1615686" y="5107882"/>
                </a:lnTo>
                <a:lnTo>
                  <a:pt x="1556077" y="5117569"/>
                </a:lnTo>
                <a:lnTo>
                  <a:pt x="1491242" y="5126179"/>
                </a:lnTo>
                <a:lnTo>
                  <a:pt x="1425358" y="5134789"/>
                </a:lnTo>
                <a:lnTo>
                  <a:pt x="1355293" y="5142322"/>
                </a:lnTo>
                <a:lnTo>
                  <a:pt x="1283136" y="5146628"/>
                </a:lnTo>
                <a:lnTo>
                  <a:pt x="1208888" y="5150933"/>
                </a:lnTo>
                <a:lnTo>
                  <a:pt x="1132548" y="5153085"/>
                </a:lnTo>
                <a:lnTo>
                  <a:pt x="1056209" y="5153085"/>
                </a:lnTo>
                <a:lnTo>
                  <a:pt x="975686" y="5150933"/>
                </a:lnTo>
                <a:lnTo>
                  <a:pt x="893072" y="5144475"/>
                </a:lnTo>
                <a:lnTo>
                  <a:pt x="811503" y="5136942"/>
                </a:lnTo>
                <a:lnTo>
                  <a:pt x="726797" y="5126179"/>
                </a:lnTo>
                <a:lnTo>
                  <a:pt x="642092" y="5112187"/>
                </a:lnTo>
                <a:lnTo>
                  <a:pt x="556340" y="5092815"/>
                </a:lnTo>
                <a:lnTo>
                  <a:pt x="469543" y="5072367"/>
                </a:lnTo>
                <a:lnTo>
                  <a:pt x="383790" y="5047612"/>
                </a:lnTo>
                <a:lnTo>
                  <a:pt x="294903" y="5018554"/>
                </a:lnTo>
                <a:lnTo>
                  <a:pt x="207060" y="4986267"/>
                </a:lnTo>
                <a:lnTo>
                  <a:pt x="207060" y="4984114"/>
                </a:lnTo>
                <a:lnTo>
                  <a:pt x="202877" y="4975504"/>
                </a:lnTo>
                <a:lnTo>
                  <a:pt x="196601" y="4962589"/>
                </a:lnTo>
                <a:lnTo>
                  <a:pt x="188235" y="4946445"/>
                </a:lnTo>
                <a:lnTo>
                  <a:pt x="178823" y="4923844"/>
                </a:lnTo>
                <a:lnTo>
                  <a:pt x="166274" y="4896937"/>
                </a:lnTo>
                <a:lnTo>
                  <a:pt x="154771" y="4865727"/>
                </a:lnTo>
                <a:lnTo>
                  <a:pt x="142222" y="4829134"/>
                </a:lnTo>
                <a:lnTo>
                  <a:pt x="128627" y="4787160"/>
                </a:lnTo>
                <a:lnTo>
                  <a:pt x="112941" y="4739805"/>
                </a:lnTo>
                <a:lnTo>
                  <a:pt x="98301" y="4690297"/>
                </a:lnTo>
                <a:lnTo>
                  <a:pt x="84706" y="4634332"/>
                </a:lnTo>
                <a:lnTo>
                  <a:pt x="70065" y="4572987"/>
                </a:lnTo>
                <a:lnTo>
                  <a:pt x="56471" y="4508412"/>
                </a:lnTo>
                <a:lnTo>
                  <a:pt x="43922" y="4438455"/>
                </a:lnTo>
                <a:lnTo>
                  <a:pt x="32418" y="4364194"/>
                </a:lnTo>
                <a:lnTo>
                  <a:pt x="21961" y="4285627"/>
                </a:lnTo>
                <a:lnTo>
                  <a:pt x="12549" y="4202757"/>
                </a:lnTo>
                <a:lnTo>
                  <a:pt x="6275" y="4113427"/>
                </a:lnTo>
                <a:lnTo>
                  <a:pt x="2092" y="4023022"/>
                </a:lnTo>
                <a:lnTo>
                  <a:pt x="0" y="3926160"/>
                </a:lnTo>
                <a:lnTo>
                  <a:pt x="0" y="3824992"/>
                </a:lnTo>
                <a:lnTo>
                  <a:pt x="4183" y="3719521"/>
                </a:lnTo>
                <a:lnTo>
                  <a:pt x="10458" y="3609742"/>
                </a:lnTo>
                <a:lnTo>
                  <a:pt x="19869" y="3495661"/>
                </a:lnTo>
                <a:lnTo>
                  <a:pt x="34510" y="3376196"/>
                </a:lnTo>
                <a:lnTo>
                  <a:pt x="52288" y="3254581"/>
                </a:lnTo>
                <a:lnTo>
                  <a:pt x="72157" y="3128659"/>
                </a:lnTo>
                <a:lnTo>
                  <a:pt x="98301" y="2996281"/>
                </a:lnTo>
                <a:lnTo>
                  <a:pt x="130719" y="2861749"/>
                </a:lnTo>
                <a:lnTo>
                  <a:pt x="166274" y="2720761"/>
                </a:lnTo>
                <a:lnTo>
                  <a:pt x="207060" y="2578696"/>
                </a:lnTo>
                <a:lnTo>
                  <a:pt x="207060" y="2574391"/>
                </a:lnTo>
                <a:lnTo>
                  <a:pt x="202877" y="2564704"/>
                </a:lnTo>
                <a:lnTo>
                  <a:pt x="196601" y="2547484"/>
                </a:lnTo>
                <a:lnTo>
                  <a:pt x="188235" y="2524883"/>
                </a:lnTo>
                <a:lnTo>
                  <a:pt x="178823" y="2493671"/>
                </a:lnTo>
                <a:lnTo>
                  <a:pt x="168366" y="2459231"/>
                </a:lnTo>
                <a:lnTo>
                  <a:pt x="156864" y="2417258"/>
                </a:lnTo>
                <a:lnTo>
                  <a:pt x="142222" y="2372056"/>
                </a:lnTo>
                <a:lnTo>
                  <a:pt x="128627" y="2320396"/>
                </a:lnTo>
                <a:lnTo>
                  <a:pt x="113987" y="2262278"/>
                </a:lnTo>
                <a:lnTo>
                  <a:pt x="100392" y="2200931"/>
                </a:lnTo>
                <a:lnTo>
                  <a:pt x="86797" y="2134204"/>
                </a:lnTo>
                <a:lnTo>
                  <a:pt x="72157" y="2064248"/>
                </a:lnTo>
                <a:lnTo>
                  <a:pt x="60654" y="1987835"/>
                </a:lnTo>
                <a:lnTo>
                  <a:pt x="48105" y="1909268"/>
                </a:lnTo>
                <a:lnTo>
                  <a:pt x="36601" y="1826396"/>
                </a:lnTo>
                <a:lnTo>
                  <a:pt x="26144" y="1740296"/>
                </a:lnTo>
                <a:lnTo>
                  <a:pt x="17778" y="1650968"/>
                </a:lnTo>
                <a:lnTo>
                  <a:pt x="10458" y="1558410"/>
                </a:lnTo>
                <a:lnTo>
                  <a:pt x="6275" y="1462625"/>
                </a:lnTo>
                <a:lnTo>
                  <a:pt x="4183" y="1363610"/>
                </a:lnTo>
                <a:lnTo>
                  <a:pt x="4183" y="1264595"/>
                </a:lnTo>
                <a:lnTo>
                  <a:pt x="8366" y="1161275"/>
                </a:lnTo>
                <a:lnTo>
                  <a:pt x="13595" y="1055801"/>
                </a:lnTo>
                <a:lnTo>
                  <a:pt x="24052" y="948176"/>
                </a:lnTo>
                <a:lnTo>
                  <a:pt x="37647" y="840552"/>
                </a:lnTo>
                <a:lnTo>
                  <a:pt x="54379" y="731850"/>
                </a:lnTo>
                <a:lnTo>
                  <a:pt x="76340" y="619920"/>
                </a:lnTo>
                <a:lnTo>
                  <a:pt x="102485" y="507990"/>
                </a:lnTo>
                <a:lnTo>
                  <a:pt x="132810" y="397137"/>
                </a:lnTo>
                <a:lnTo>
                  <a:pt x="166274" y="283053"/>
                </a:lnTo>
                <a:lnTo>
                  <a:pt x="207060" y="171123"/>
                </a:lnTo>
                <a:lnTo>
                  <a:pt x="211243" y="171123"/>
                </a:lnTo>
                <a:lnTo>
                  <a:pt x="216470" y="167895"/>
                </a:lnTo>
                <a:lnTo>
                  <a:pt x="226929" y="163590"/>
                </a:lnTo>
                <a:lnTo>
                  <a:pt x="238431" y="157133"/>
                </a:lnTo>
                <a:lnTo>
                  <a:pt x="255163" y="148523"/>
                </a:lnTo>
                <a:lnTo>
                  <a:pt x="275032" y="138837"/>
                </a:lnTo>
                <a:lnTo>
                  <a:pt x="299086" y="130227"/>
                </a:lnTo>
                <a:lnTo>
                  <a:pt x="327321" y="119464"/>
                </a:lnTo>
                <a:lnTo>
                  <a:pt x="357647" y="107625"/>
                </a:lnTo>
                <a:lnTo>
                  <a:pt x="391112" y="96863"/>
                </a:lnTo>
                <a:lnTo>
                  <a:pt x="427713" y="85024"/>
                </a:lnTo>
                <a:lnTo>
                  <a:pt x="467450" y="72109"/>
                </a:lnTo>
                <a:lnTo>
                  <a:pt x="512419" y="62423"/>
                </a:lnTo>
                <a:lnTo>
                  <a:pt x="560523" y="49508"/>
                </a:lnTo>
                <a:lnTo>
                  <a:pt x="610719" y="38745"/>
                </a:lnTo>
                <a:lnTo>
                  <a:pt x="664052" y="31212"/>
                </a:lnTo>
                <a:lnTo>
                  <a:pt x="722614" y="20449"/>
                </a:lnTo>
                <a:lnTo>
                  <a:pt x="783268" y="13992"/>
                </a:lnTo>
                <a:lnTo>
                  <a:pt x="847059" y="8610"/>
                </a:lnTo>
                <a:lnTo>
                  <a:pt x="912941" y="430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 latinLnBrk="0">
              <a:buNone/>
              <a:defRPr lang="zh-TW" sz="24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20" name="手繪多邊形 18"/>
          <p:cNvSpPr>
            <a:spLocks/>
          </p:cNvSpPr>
          <p:nvPr/>
        </p:nvSpPr>
        <p:spPr bwMode="gray">
          <a:xfrm>
            <a:off x="8543923" y="341752"/>
            <a:ext cx="2762253" cy="3201548"/>
          </a:xfrm>
          <a:custGeom>
            <a:avLst/>
            <a:gdLst>
              <a:gd name="T0" fmla="*/ 653 w 1307"/>
              <a:gd name="T1" fmla="*/ 102 h 1525"/>
              <a:gd name="T2" fmla="*/ 132 w 1307"/>
              <a:gd name="T3" fmla="*/ 102 h 1525"/>
              <a:gd name="T4" fmla="*/ 131 w 1307"/>
              <a:gd name="T5" fmla="*/ 102 h 1525"/>
              <a:gd name="T6" fmla="*/ 131 w 1307"/>
              <a:gd name="T7" fmla="*/ 102 h 1525"/>
              <a:gd name="T8" fmla="*/ 131 w 1307"/>
              <a:gd name="T9" fmla="*/ 761 h 1525"/>
              <a:gd name="T10" fmla="*/ 131 w 1307"/>
              <a:gd name="T11" fmla="*/ 1420 h 1525"/>
              <a:gd name="T12" fmla="*/ 131 w 1307"/>
              <a:gd name="T13" fmla="*/ 1420 h 1525"/>
              <a:gd name="T14" fmla="*/ 653 w 1307"/>
              <a:gd name="T15" fmla="*/ 1420 h 1525"/>
              <a:gd name="T16" fmla="*/ 1175 w 1307"/>
              <a:gd name="T17" fmla="*/ 1420 h 1525"/>
              <a:gd name="T18" fmla="*/ 1175 w 1307"/>
              <a:gd name="T19" fmla="*/ 761 h 1525"/>
              <a:gd name="T20" fmla="*/ 1175 w 1307"/>
              <a:gd name="T21" fmla="*/ 102 h 1525"/>
              <a:gd name="T22" fmla="*/ 1175 w 1307"/>
              <a:gd name="T23" fmla="*/ 102 h 1525"/>
              <a:gd name="T24" fmla="*/ 1174 w 1307"/>
              <a:gd name="T25" fmla="*/ 102 h 1525"/>
              <a:gd name="T26" fmla="*/ 653 w 1307"/>
              <a:gd name="T27" fmla="*/ 102 h 1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7" h="1525">
                <a:moveTo>
                  <a:pt x="653" y="102"/>
                </a:moveTo>
                <a:cubicBezTo>
                  <a:pt x="328" y="0"/>
                  <a:pt x="144" y="95"/>
                  <a:pt x="132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3" y="432"/>
                  <a:pt x="131" y="761"/>
                  <a:pt x="131" y="761"/>
                </a:cubicBezTo>
                <a:cubicBezTo>
                  <a:pt x="0" y="1186"/>
                  <a:pt x="131" y="1420"/>
                  <a:pt x="131" y="1420"/>
                </a:cubicBezTo>
                <a:cubicBezTo>
                  <a:pt x="131" y="1420"/>
                  <a:pt x="131" y="1420"/>
                  <a:pt x="131" y="1420"/>
                </a:cubicBezTo>
                <a:cubicBezTo>
                  <a:pt x="393" y="1523"/>
                  <a:pt x="653" y="1420"/>
                  <a:pt x="653" y="1420"/>
                </a:cubicBezTo>
                <a:cubicBezTo>
                  <a:pt x="990" y="1525"/>
                  <a:pt x="1175" y="1420"/>
                  <a:pt x="1175" y="1420"/>
                </a:cubicBezTo>
                <a:cubicBezTo>
                  <a:pt x="1303" y="1090"/>
                  <a:pt x="1175" y="761"/>
                  <a:pt x="1175" y="761"/>
                </a:cubicBezTo>
                <a:cubicBezTo>
                  <a:pt x="1307" y="336"/>
                  <a:pt x="1175" y="102"/>
                  <a:pt x="1175" y="102"/>
                </a:cubicBezTo>
                <a:cubicBezTo>
                  <a:pt x="1175" y="102"/>
                  <a:pt x="1175" y="102"/>
                  <a:pt x="1175" y="102"/>
                </a:cubicBezTo>
                <a:cubicBezTo>
                  <a:pt x="1174" y="102"/>
                  <a:pt x="1174" y="102"/>
                  <a:pt x="1174" y="102"/>
                </a:cubicBezTo>
                <a:cubicBezTo>
                  <a:pt x="913" y="0"/>
                  <a:pt x="653" y="102"/>
                  <a:pt x="653" y="10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21" name="圖片版面配置區 20"/>
          <p:cNvSpPr>
            <a:spLocks noGrp="1"/>
          </p:cNvSpPr>
          <p:nvPr>
            <p:ph type="pic" idx="16"/>
          </p:nvPr>
        </p:nvSpPr>
        <p:spPr>
          <a:xfrm>
            <a:off x="8799083" y="552920"/>
            <a:ext cx="2251932" cy="2779213"/>
          </a:xfrm>
          <a:custGeom>
            <a:avLst/>
            <a:gdLst>
              <a:gd name="connsiteX0" fmla="*/ 986143 w 4149540"/>
              <a:gd name="connsiteY0" fmla="*/ 0 h 5157390"/>
              <a:gd name="connsiteX1" fmla="*/ 1058300 w 4149540"/>
              <a:gd name="connsiteY1" fmla="*/ 0 h 5157390"/>
              <a:gd name="connsiteX2" fmla="*/ 1134640 w 4149540"/>
              <a:gd name="connsiteY2" fmla="*/ 0 h 5157390"/>
              <a:gd name="connsiteX3" fmla="*/ 1214117 w 4149540"/>
              <a:gd name="connsiteY3" fmla="*/ 4305 h 5157390"/>
              <a:gd name="connsiteX4" fmla="*/ 1298823 w 4149540"/>
              <a:gd name="connsiteY4" fmla="*/ 10763 h 5157390"/>
              <a:gd name="connsiteX5" fmla="*/ 1385620 w 4149540"/>
              <a:gd name="connsiteY5" fmla="*/ 18297 h 5157390"/>
              <a:gd name="connsiteX6" fmla="*/ 1473463 w 4149540"/>
              <a:gd name="connsiteY6" fmla="*/ 31212 h 5157390"/>
              <a:gd name="connsiteX7" fmla="*/ 1565490 w 4149540"/>
              <a:gd name="connsiteY7" fmla="*/ 45203 h 5157390"/>
              <a:gd name="connsiteX8" fmla="*/ 1662745 w 4149540"/>
              <a:gd name="connsiteY8" fmla="*/ 62423 h 5157390"/>
              <a:gd name="connsiteX9" fmla="*/ 1761045 w 4149540"/>
              <a:gd name="connsiteY9" fmla="*/ 85024 h 5157390"/>
              <a:gd name="connsiteX10" fmla="*/ 1861437 w 4149540"/>
              <a:gd name="connsiteY10" fmla="*/ 109778 h 5157390"/>
              <a:gd name="connsiteX11" fmla="*/ 1964966 w 4149540"/>
              <a:gd name="connsiteY11" fmla="*/ 138837 h 5157390"/>
              <a:gd name="connsiteX12" fmla="*/ 2073724 w 4149540"/>
              <a:gd name="connsiteY12" fmla="*/ 171123 h 5157390"/>
              <a:gd name="connsiteX13" fmla="*/ 2075816 w 4149540"/>
              <a:gd name="connsiteY13" fmla="*/ 168972 h 5157390"/>
              <a:gd name="connsiteX14" fmla="*/ 2084182 w 4149540"/>
              <a:gd name="connsiteY14" fmla="*/ 167895 h 5157390"/>
              <a:gd name="connsiteX15" fmla="*/ 2097777 w 4149540"/>
              <a:gd name="connsiteY15" fmla="*/ 161438 h 5157390"/>
              <a:gd name="connsiteX16" fmla="*/ 2115554 w 4149540"/>
              <a:gd name="connsiteY16" fmla="*/ 154980 h 5157390"/>
              <a:gd name="connsiteX17" fmla="*/ 2137515 w 4149540"/>
              <a:gd name="connsiteY17" fmla="*/ 148523 h 5157390"/>
              <a:gd name="connsiteX18" fmla="*/ 2165750 w 4149540"/>
              <a:gd name="connsiteY18" fmla="*/ 138837 h 5157390"/>
              <a:gd name="connsiteX19" fmla="*/ 2196077 w 4149540"/>
              <a:gd name="connsiteY19" fmla="*/ 128074 h 5157390"/>
              <a:gd name="connsiteX20" fmla="*/ 2232678 w 4149540"/>
              <a:gd name="connsiteY20" fmla="*/ 117312 h 5157390"/>
              <a:gd name="connsiteX21" fmla="*/ 2272417 w 4149540"/>
              <a:gd name="connsiteY21" fmla="*/ 107625 h 5157390"/>
              <a:gd name="connsiteX22" fmla="*/ 2316338 w 4149540"/>
              <a:gd name="connsiteY22" fmla="*/ 94710 h 5157390"/>
              <a:gd name="connsiteX23" fmla="*/ 2364443 w 4149540"/>
              <a:gd name="connsiteY23" fmla="*/ 85024 h 5157390"/>
              <a:gd name="connsiteX24" fmla="*/ 2416730 w 4149540"/>
              <a:gd name="connsiteY24" fmla="*/ 72109 h 5157390"/>
              <a:gd name="connsiteX25" fmla="*/ 2471109 w 4149540"/>
              <a:gd name="connsiteY25" fmla="*/ 62423 h 5157390"/>
              <a:gd name="connsiteX26" fmla="*/ 2529671 w 4149540"/>
              <a:gd name="connsiteY26" fmla="*/ 49508 h 5157390"/>
              <a:gd name="connsiteX27" fmla="*/ 2589279 w 4149540"/>
              <a:gd name="connsiteY27" fmla="*/ 40899 h 5157390"/>
              <a:gd name="connsiteX28" fmla="*/ 2654117 w 4149540"/>
              <a:gd name="connsiteY28" fmla="*/ 31212 h 5157390"/>
              <a:gd name="connsiteX29" fmla="*/ 2722089 w 4149540"/>
              <a:gd name="connsiteY29" fmla="*/ 22602 h 5157390"/>
              <a:gd name="connsiteX30" fmla="*/ 2790064 w 4149540"/>
              <a:gd name="connsiteY30" fmla="*/ 16144 h 5157390"/>
              <a:gd name="connsiteX31" fmla="*/ 2862221 w 4149540"/>
              <a:gd name="connsiteY31" fmla="*/ 10763 h 5157390"/>
              <a:gd name="connsiteX32" fmla="*/ 2937515 w 4149540"/>
              <a:gd name="connsiteY32" fmla="*/ 6458 h 5157390"/>
              <a:gd name="connsiteX33" fmla="*/ 3012809 w 4149540"/>
              <a:gd name="connsiteY33" fmla="*/ 6458 h 5157390"/>
              <a:gd name="connsiteX34" fmla="*/ 3089149 w 4149540"/>
              <a:gd name="connsiteY34" fmla="*/ 6458 h 5157390"/>
              <a:gd name="connsiteX35" fmla="*/ 3169671 w 4149540"/>
              <a:gd name="connsiteY35" fmla="*/ 8610 h 5157390"/>
              <a:gd name="connsiteX36" fmla="*/ 3250194 w 4149540"/>
              <a:gd name="connsiteY36" fmla="*/ 13992 h 5157390"/>
              <a:gd name="connsiteX37" fmla="*/ 3334900 w 4149540"/>
              <a:gd name="connsiteY37" fmla="*/ 20449 h 5157390"/>
              <a:gd name="connsiteX38" fmla="*/ 3416468 w 4149540"/>
              <a:gd name="connsiteY38" fmla="*/ 33364 h 5157390"/>
              <a:gd name="connsiteX39" fmla="*/ 3503267 w 4149540"/>
              <a:gd name="connsiteY39" fmla="*/ 45203 h 5157390"/>
              <a:gd name="connsiteX40" fmla="*/ 3586927 w 4149540"/>
              <a:gd name="connsiteY40" fmla="*/ 64575 h 5157390"/>
              <a:gd name="connsiteX41" fmla="*/ 3673723 w 4149540"/>
              <a:gd name="connsiteY41" fmla="*/ 85024 h 5157390"/>
              <a:gd name="connsiteX42" fmla="*/ 3760521 w 4149540"/>
              <a:gd name="connsiteY42" fmla="*/ 109778 h 5157390"/>
              <a:gd name="connsiteX43" fmla="*/ 3848364 w 4149540"/>
              <a:gd name="connsiteY43" fmla="*/ 138837 h 5157390"/>
              <a:gd name="connsiteX44" fmla="*/ 3935161 w 4149540"/>
              <a:gd name="connsiteY44" fmla="*/ 171123 h 5157390"/>
              <a:gd name="connsiteX45" fmla="*/ 3938299 w 4149540"/>
              <a:gd name="connsiteY45" fmla="*/ 171123 h 5157390"/>
              <a:gd name="connsiteX46" fmla="*/ 3940390 w 4149540"/>
              <a:gd name="connsiteY46" fmla="*/ 173277 h 5157390"/>
              <a:gd name="connsiteX47" fmla="*/ 3944573 w 4149540"/>
              <a:gd name="connsiteY47" fmla="*/ 181887 h 5157390"/>
              <a:gd name="connsiteX48" fmla="*/ 3950848 w 4149540"/>
              <a:gd name="connsiteY48" fmla="*/ 193725 h 5157390"/>
              <a:gd name="connsiteX49" fmla="*/ 3959214 w 4149540"/>
              <a:gd name="connsiteY49" fmla="*/ 210945 h 5157390"/>
              <a:gd name="connsiteX50" fmla="*/ 3968625 w 4149540"/>
              <a:gd name="connsiteY50" fmla="*/ 233547 h 5157390"/>
              <a:gd name="connsiteX51" fmla="*/ 3979083 w 4149540"/>
              <a:gd name="connsiteY51" fmla="*/ 260453 h 5157390"/>
              <a:gd name="connsiteX52" fmla="*/ 3992678 w 4149540"/>
              <a:gd name="connsiteY52" fmla="*/ 291663 h 5157390"/>
              <a:gd name="connsiteX53" fmla="*/ 4005227 w 4149540"/>
              <a:gd name="connsiteY53" fmla="*/ 328257 h 5157390"/>
              <a:gd name="connsiteX54" fmla="*/ 4018821 w 4149540"/>
              <a:gd name="connsiteY54" fmla="*/ 370230 h 5157390"/>
              <a:gd name="connsiteX55" fmla="*/ 4035553 w 4149540"/>
              <a:gd name="connsiteY55" fmla="*/ 417585 h 5157390"/>
              <a:gd name="connsiteX56" fmla="*/ 4049148 w 4149540"/>
              <a:gd name="connsiteY56" fmla="*/ 467093 h 5157390"/>
              <a:gd name="connsiteX57" fmla="*/ 4062743 w 4149540"/>
              <a:gd name="connsiteY57" fmla="*/ 523058 h 5157390"/>
              <a:gd name="connsiteX58" fmla="*/ 4077383 w 4149540"/>
              <a:gd name="connsiteY58" fmla="*/ 582252 h 5157390"/>
              <a:gd name="connsiteX59" fmla="*/ 4090978 w 4149540"/>
              <a:gd name="connsiteY59" fmla="*/ 648978 h 5157390"/>
              <a:gd name="connsiteX60" fmla="*/ 4105619 w 4149540"/>
              <a:gd name="connsiteY60" fmla="*/ 718935 h 5157390"/>
              <a:gd name="connsiteX61" fmla="*/ 4115030 w 4149540"/>
              <a:gd name="connsiteY61" fmla="*/ 793197 h 5157390"/>
              <a:gd name="connsiteX62" fmla="*/ 4127579 w 4149540"/>
              <a:gd name="connsiteY62" fmla="*/ 871763 h 5157390"/>
              <a:gd name="connsiteX63" fmla="*/ 4135945 w 4149540"/>
              <a:gd name="connsiteY63" fmla="*/ 954635 h 5157390"/>
              <a:gd name="connsiteX64" fmla="*/ 4141174 w 4149540"/>
              <a:gd name="connsiteY64" fmla="*/ 1041810 h 5157390"/>
              <a:gd name="connsiteX65" fmla="*/ 4147449 w 4149540"/>
              <a:gd name="connsiteY65" fmla="*/ 1134368 h 5157390"/>
              <a:gd name="connsiteX66" fmla="*/ 4149540 w 4149540"/>
              <a:gd name="connsiteY66" fmla="*/ 1231230 h 5157390"/>
              <a:gd name="connsiteX67" fmla="*/ 4147449 w 4149540"/>
              <a:gd name="connsiteY67" fmla="*/ 1332398 h 5157390"/>
              <a:gd name="connsiteX68" fmla="*/ 4145357 w 4149540"/>
              <a:gd name="connsiteY68" fmla="*/ 1437870 h 5157390"/>
              <a:gd name="connsiteX69" fmla="*/ 4136991 w 4149540"/>
              <a:gd name="connsiteY69" fmla="*/ 1547648 h 5157390"/>
              <a:gd name="connsiteX70" fmla="*/ 4127579 w 4149540"/>
              <a:gd name="connsiteY70" fmla="*/ 1661730 h 5157390"/>
              <a:gd name="connsiteX71" fmla="*/ 4115030 w 4149540"/>
              <a:gd name="connsiteY71" fmla="*/ 1779041 h 5157390"/>
              <a:gd name="connsiteX72" fmla="*/ 4097253 w 4149540"/>
              <a:gd name="connsiteY72" fmla="*/ 1902811 h 5157390"/>
              <a:gd name="connsiteX73" fmla="*/ 4075292 w 4149540"/>
              <a:gd name="connsiteY73" fmla="*/ 2028731 h 5157390"/>
              <a:gd name="connsiteX74" fmla="*/ 4049148 w 4149540"/>
              <a:gd name="connsiteY74" fmla="*/ 2158958 h 5157390"/>
              <a:gd name="connsiteX75" fmla="*/ 4016730 w 4149540"/>
              <a:gd name="connsiteY75" fmla="*/ 2295641 h 5157390"/>
              <a:gd name="connsiteX76" fmla="*/ 3981174 w 4149540"/>
              <a:gd name="connsiteY76" fmla="*/ 2434478 h 5157390"/>
              <a:gd name="connsiteX77" fmla="*/ 3938299 w 4149540"/>
              <a:gd name="connsiteY77" fmla="*/ 2578696 h 5157390"/>
              <a:gd name="connsiteX78" fmla="*/ 3940390 w 4149540"/>
              <a:gd name="connsiteY78" fmla="*/ 2583001 h 5157390"/>
              <a:gd name="connsiteX79" fmla="*/ 3944573 w 4149540"/>
              <a:gd name="connsiteY79" fmla="*/ 2592686 h 5157390"/>
              <a:gd name="connsiteX80" fmla="*/ 3950848 w 4149540"/>
              <a:gd name="connsiteY80" fmla="*/ 2609906 h 5157390"/>
              <a:gd name="connsiteX81" fmla="*/ 3959214 w 4149540"/>
              <a:gd name="connsiteY81" fmla="*/ 2632508 h 5157390"/>
              <a:gd name="connsiteX82" fmla="*/ 3966534 w 4149540"/>
              <a:gd name="connsiteY82" fmla="*/ 2661566 h 5157390"/>
              <a:gd name="connsiteX83" fmla="*/ 3979083 w 4149540"/>
              <a:gd name="connsiteY83" fmla="*/ 2696006 h 5157390"/>
              <a:gd name="connsiteX84" fmla="*/ 3990586 w 4149540"/>
              <a:gd name="connsiteY84" fmla="*/ 2737981 h 5157390"/>
              <a:gd name="connsiteX85" fmla="*/ 4003135 w 4149540"/>
              <a:gd name="connsiteY85" fmla="*/ 2785336 h 5157390"/>
              <a:gd name="connsiteX86" fmla="*/ 4016730 w 4149540"/>
              <a:gd name="connsiteY86" fmla="*/ 2836996 h 5157390"/>
              <a:gd name="connsiteX87" fmla="*/ 4031370 w 4149540"/>
              <a:gd name="connsiteY87" fmla="*/ 2895113 h 5157390"/>
              <a:gd name="connsiteX88" fmla="*/ 4044965 w 4149540"/>
              <a:gd name="connsiteY88" fmla="*/ 2956459 h 5157390"/>
              <a:gd name="connsiteX89" fmla="*/ 4059606 w 4149540"/>
              <a:gd name="connsiteY89" fmla="*/ 3023186 h 5157390"/>
              <a:gd name="connsiteX90" fmla="*/ 4073200 w 4149540"/>
              <a:gd name="connsiteY90" fmla="*/ 3093142 h 5157390"/>
              <a:gd name="connsiteX91" fmla="*/ 4086795 w 4149540"/>
              <a:gd name="connsiteY91" fmla="*/ 3167404 h 5157390"/>
              <a:gd name="connsiteX92" fmla="*/ 4099344 w 4149540"/>
              <a:gd name="connsiteY92" fmla="*/ 3248122 h 5157390"/>
              <a:gd name="connsiteX93" fmla="*/ 4111893 w 4149540"/>
              <a:gd name="connsiteY93" fmla="*/ 3330994 h 5157390"/>
              <a:gd name="connsiteX94" fmla="*/ 4121305 w 4149540"/>
              <a:gd name="connsiteY94" fmla="*/ 3414941 h 5157390"/>
              <a:gd name="connsiteX95" fmla="*/ 4129671 w 4149540"/>
              <a:gd name="connsiteY95" fmla="*/ 3506422 h 5157390"/>
              <a:gd name="connsiteX96" fmla="*/ 4135945 w 4149540"/>
              <a:gd name="connsiteY96" fmla="*/ 3598981 h 5157390"/>
              <a:gd name="connsiteX97" fmla="*/ 4139083 w 4149540"/>
              <a:gd name="connsiteY97" fmla="*/ 3694767 h 5157390"/>
              <a:gd name="connsiteX98" fmla="*/ 4141174 w 4149540"/>
              <a:gd name="connsiteY98" fmla="*/ 3793782 h 5157390"/>
              <a:gd name="connsiteX99" fmla="*/ 4141174 w 4149540"/>
              <a:gd name="connsiteY99" fmla="*/ 3892797 h 5157390"/>
              <a:gd name="connsiteX100" fmla="*/ 4139083 w 4149540"/>
              <a:gd name="connsiteY100" fmla="*/ 3996117 h 5157390"/>
              <a:gd name="connsiteX101" fmla="*/ 4131762 w 4149540"/>
              <a:gd name="connsiteY101" fmla="*/ 4101589 h 5157390"/>
              <a:gd name="connsiteX102" fmla="*/ 4123396 w 4149540"/>
              <a:gd name="connsiteY102" fmla="*/ 4207062 h 5157390"/>
              <a:gd name="connsiteX103" fmla="*/ 4109802 w 4149540"/>
              <a:gd name="connsiteY103" fmla="*/ 4316839 h 5157390"/>
              <a:gd name="connsiteX104" fmla="*/ 4090978 w 4149540"/>
              <a:gd name="connsiteY104" fmla="*/ 4425540 h 5157390"/>
              <a:gd name="connsiteX105" fmla="*/ 4071109 w 4149540"/>
              <a:gd name="connsiteY105" fmla="*/ 4535317 h 5157390"/>
              <a:gd name="connsiteX106" fmla="*/ 4044965 w 4149540"/>
              <a:gd name="connsiteY106" fmla="*/ 4649400 h 5157390"/>
              <a:gd name="connsiteX107" fmla="*/ 4014638 w 4149540"/>
              <a:gd name="connsiteY107" fmla="*/ 4760254 h 5157390"/>
              <a:gd name="connsiteX108" fmla="*/ 3979083 w 4149540"/>
              <a:gd name="connsiteY108" fmla="*/ 4872184 h 5157390"/>
              <a:gd name="connsiteX109" fmla="*/ 3938299 w 4149540"/>
              <a:gd name="connsiteY109" fmla="*/ 4986267 h 5157390"/>
              <a:gd name="connsiteX110" fmla="*/ 3937253 w 4149540"/>
              <a:gd name="connsiteY110" fmla="*/ 4987342 h 5157390"/>
              <a:gd name="connsiteX111" fmla="*/ 3930978 w 4149540"/>
              <a:gd name="connsiteY111" fmla="*/ 4989495 h 5157390"/>
              <a:gd name="connsiteX112" fmla="*/ 3922612 w 4149540"/>
              <a:gd name="connsiteY112" fmla="*/ 4995952 h 5157390"/>
              <a:gd name="connsiteX113" fmla="*/ 3909018 w 4149540"/>
              <a:gd name="connsiteY113" fmla="*/ 5002410 h 5157390"/>
              <a:gd name="connsiteX114" fmla="*/ 3890194 w 4149540"/>
              <a:gd name="connsiteY114" fmla="*/ 5011020 h 5157390"/>
              <a:gd name="connsiteX115" fmla="*/ 3870325 w 4149540"/>
              <a:gd name="connsiteY115" fmla="*/ 5018554 h 5157390"/>
              <a:gd name="connsiteX116" fmla="*/ 3846273 w 4149540"/>
              <a:gd name="connsiteY116" fmla="*/ 5029317 h 5157390"/>
              <a:gd name="connsiteX117" fmla="*/ 3815946 w 4149540"/>
              <a:gd name="connsiteY117" fmla="*/ 5039002 h 5157390"/>
              <a:gd name="connsiteX118" fmla="*/ 3784573 w 4149540"/>
              <a:gd name="connsiteY118" fmla="*/ 5051917 h 5157390"/>
              <a:gd name="connsiteX119" fmla="*/ 3750064 w 4149540"/>
              <a:gd name="connsiteY119" fmla="*/ 5064832 h 5157390"/>
              <a:gd name="connsiteX120" fmla="*/ 3710325 w 4149540"/>
              <a:gd name="connsiteY120" fmla="*/ 5074519 h 5157390"/>
              <a:gd name="connsiteX121" fmla="*/ 3665357 w 4149540"/>
              <a:gd name="connsiteY121" fmla="*/ 5087434 h 5157390"/>
              <a:gd name="connsiteX122" fmla="*/ 3619345 w 4149540"/>
              <a:gd name="connsiteY122" fmla="*/ 5099272 h 5157390"/>
              <a:gd name="connsiteX123" fmla="*/ 3569149 w 4149540"/>
              <a:gd name="connsiteY123" fmla="*/ 5110035 h 5157390"/>
              <a:gd name="connsiteX124" fmla="*/ 3514769 w 4149540"/>
              <a:gd name="connsiteY124" fmla="*/ 5119722 h 5157390"/>
              <a:gd name="connsiteX125" fmla="*/ 3459344 w 4149540"/>
              <a:gd name="connsiteY125" fmla="*/ 5130484 h 5157390"/>
              <a:gd name="connsiteX126" fmla="*/ 3396599 w 4149540"/>
              <a:gd name="connsiteY126" fmla="*/ 5139094 h 5157390"/>
              <a:gd name="connsiteX127" fmla="*/ 3332808 w 4149540"/>
              <a:gd name="connsiteY127" fmla="*/ 5144475 h 5157390"/>
              <a:gd name="connsiteX128" fmla="*/ 3263789 w 4149540"/>
              <a:gd name="connsiteY128" fmla="*/ 5150933 h 5157390"/>
              <a:gd name="connsiteX129" fmla="*/ 3193724 w 4149540"/>
              <a:gd name="connsiteY129" fmla="*/ 5155238 h 5157390"/>
              <a:gd name="connsiteX130" fmla="*/ 3117384 w 4149540"/>
              <a:gd name="connsiteY130" fmla="*/ 5157390 h 5157390"/>
              <a:gd name="connsiteX131" fmla="*/ 3038953 w 4149540"/>
              <a:gd name="connsiteY131" fmla="*/ 5155238 h 5157390"/>
              <a:gd name="connsiteX132" fmla="*/ 2959476 w 4149540"/>
              <a:gd name="connsiteY132" fmla="*/ 5153085 h 5157390"/>
              <a:gd name="connsiteX133" fmla="*/ 2872678 w 4149540"/>
              <a:gd name="connsiteY133" fmla="*/ 5146628 h 5157390"/>
              <a:gd name="connsiteX134" fmla="*/ 2784835 w 4149540"/>
              <a:gd name="connsiteY134" fmla="*/ 5139094 h 5157390"/>
              <a:gd name="connsiteX135" fmla="*/ 2691764 w 4149540"/>
              <a:gd name="connsiteY135" fmla="*/ 5128332 h 5157390"/>
              <a:gd name="connsiteX136" fmla="*/ 2597645 w 4149540"/>
              <a:gd name="connsiteY136" fmla="*/ 5114340 h 5157390"/>
              <a:gd name="connsiteX137" fmla="*/ 2499345 w 4149540"/>
              <a:gd name="connsiteY137" fmla="*/ 5094967 h 5157390"/>
              <a:gd name="connsiteX138" fmla="*/ 2396861 w 4149540"/>
              <a:gd name="connsiteY138" fmla="*/ 5074519 h 5157390"/>
              <a:gd name="connsiteX139" fmla="*/ 2292286 w 4149540"/>
              <a:gd name="connsiteY139" fmla="*/ 5049765 h 5157390"/>
              <a:gd name="connsiteX140" fmla="*/ 2184574 w 4149540"/>
              <a:gd name="connsiteY140" fmla="*/ 5018554 h 5157390"/>
              <a:gd name="connsiteX141" fmla="*/ 2073724 w 4149540"/>
              <a:gd name="connsiteY141" fmla="*/ 4986267 h 5157390"/>
              <a:gd name="connsiteX142" fmla="*/ 2069541 w 4149540"/>
              <a:gd name="connsiteY142" fmla="*/ 4987342 h 5157390"/>
              <a:gd name="connsiteX143" fmla="*/ 2062221 w 4149540"/>
              <a:gd name="connsiteY143" fmla="*/ 4989495 h 5157390"/>
              <a:gd name="connsiteX144" fmla="*/ 2049672 w 4149540"/>
              <a:gd name="connsiteY144" fmla="*/ 4993800 h 5157390"/>
              <a:gd name="connsiteX145" fmla="*/ 2031894 w 4149540"/>
              <a:gd name="connsiteY145" fmla="*/ 5002410 h 5157390"/>
              <a:gd name="connsiteX146" fmla="*/ 2009934 w 4149540"/>
              <a:gd name="connsiteY146" fmla="*/ 5008867 h 5157390"/>
              <a:gd name="connsiteX147" fmla="*/ 1981698 w 4149540"/>
              <a:gd name="connsiteY147" fmla="*/ 5018554 h 5157390"/>
              <a:gd name="connsiteX148" fmla="*/ 1949280 w 4149540"/>
              <a:gd name="connsiteY148" fmla="*/ 5029317 h 5157390"/>
              <a:gd name="connsiteX149" fmla="*/ 1912679 w 4149540"/>
              <a:gd name="connsiteY149" fmla="*/ 5039002 h 5157390"/>
              <a:gd name="connsiteX150" fmla="*/ 1872940 w 4149540"/>
              <a:gd name="connsiteY150" fmla="*/ 5049765 h 5157390"/>
              <a:gd name="connsiteX151" fmla="*/ 1829019 w 4149540"/>
              <a:gd name="connsiteY151" fmla="*/ 5062680 h 5157390"/>
              <a:gd name="connsiteX152" fmla="*/ 1780914 w 4149540"/>
              <a:gd name="connsiteY152" fmla="*/ 5072367 h 5157390"/>
              <a:gd name="connsiteX153" fmla="*/ 1730718 w 4149540"/>
              <a:gd name="connsiteY153" fmla="*/ 5085282 h 5157390"/>
              <a:gd name="connsiteX154" fmla="*/ 1674248 w 4149540"/>
              <a:gd name="connsiteY154" fmla="*/ 5097120 h 5157390"/>
              <a:gd name="connsiteX155" fmla="*/ 1615686 w 4149540"/>
              <a:gd name="connsiteY155" fmla="*/ 5107882 h 5157390"/>
              <a:gd name="connsiteX156" fmla="*/ 1556077 w 4149540"/>
              <a:gd name="connsiteY156" fmla="*/ 5117569 h 5157390"/>
              <a:gd name="connsiteX157" fmla="*/ 1491242 w 4149540"/>
              <a:gd name="connsiteY157" fmla="*/ 5126179 h 5157390"/>
              <a:gd name="connsiteX158" fmla="*/ 1425358 w 4149540"/>
              <a:gd name="connsiteY158" fmla="*/ 5134789 h 5157390"/>
              <a:gd name="connsiteX159" fmla="*/ 1355293 w 4149540"/>
              <a:gd name="connsiteY159" fmla="*/ 5142322 h 5157390"/>
              <a:gd name="connsiteX160" fmla="*/ 1283136 w 4149540"/>
              <a:gd name="connsiteY160" fmla="*/ 5146628 h 5157390"/>
              <a:gd name="connsiteX161" fmla="*/ 1208888 w 4149540"/>
              <a:gd name="connsiteY161" fmla="*/ 5150933 h 5157390"/>
              <a:gd name="connsiteX162" fmla="*/ 1132548 w 4149540"/>
              <a:gd name="connsiteY162" fmla="*/ 5153085 h 5157390"/>
              <a:gd name="connsiteX163" fmla="*/ 1056209 w 4149540"/>
              <a:gd name="connsiteY163" fmla="*/ 5153085 h 5157390"/>
              <a:gd name="connsiteX164" fmla="*/ 975686 w 4149540"/>
              <a:gd name="connsiteY164" fmla="*/ 5150933 h 5157390"/>
              <a:gd name="connsiteX165" fmla="*/ 893072 w 4149540"/>
              <a:gd name="connsiteY165" fmla="*/ 5144475 h 5157390"/>
              <a:gd name="connsiteX166" fmla="*/ 811503 w 4149540"/>
              <a:gd name="connsiteY166" fmla="*/ 5136942 h 5157390"/>
              <a:gd name="connsiteX167" fmla="*/ 726797 w 4149540"/>
              <a:gd name="connsiteY167" fmla="*/ 5126179 h 5157390"/>
              <a:gd name="connsiteX168" fmla="*/ 642092 w 4149540"/>
              <a:gd name="connsiteY168" fmla="*/ 5112187 h 5157390"/>
              <a:gd name="connsiteX169" fmla="*/ 556340 w 4149540"/>
              <a:gd name="connsiteY169" fmla="*/ 5092815 h 5157390"/>
              <a:gd name="connsiteX170" fmla="*/ 469543 w 4149540"/>
              <a:gd name="connsiteY170" fmla="*/ 5072367 h 5157390"/>
              <a:gd name="connsiteX171" fmla="*/ 383790 w 4149540"/>
              <a:gd name="connsiteY171" fmla="*/ 5047612 h 5157390"/>
              <a:gd name="connsiteX172" fmla="*/ 294903 w 4149540"/>
              <a:gd name="connsiteY172" fmla="*/ 5018554 h 5157390"/>
              <a:gd name="connsiteX173" fmla="*/ 207060 w 4149540"/>
              <a:gd name="connsiteY173" fmla="*/ 4986267 h 5157390"/>
              <a:gd name="connsiteX174" fmla="*/ 207060 w 4149540"/>
              <a:gd name="connsiteY174" fmla="*/ 4984114 h 5157390"/>
              <a:gd name="connsiteX175" fmla="*/ 202877 w 4149540"/>
              <a:gd name="connsiteY175" fmla="*/ 4975504 h 5157390"/>
              <a:gd name="connsiteX176" fmla="*/ 196601 w 4149540"/>
              <a:gd name="connsiteY176" fmla="*/ 4962589 h 5157390"/>
              <a:gd name="connsiteX177" fmla="*/ 188235 w 4149540"/>
              <a:gd name="connsiteY177" fmla="*/ 4946445 h 5157390"/>
              <a:gd name="connsiteX178" fmla="*/ 178823 w 4149540"/>
              <a:gd name="connsiteY178" fmla="*/ 4923844 h 5157390"/>
              <a:gd name="connsiteX179" fmla="*/ 166274 w 4149540"/>
              <a:gd name="connsiteY179" fmla="*/ 4896937 h 5157390"/>
              <a:gd name="connsiteX180" fmla="*/ 154771 w 4149540"/>
              <a:gd name="connsiteY180" fmla="*/ 4865727 h 5157390"/>
              <a:gd name="connsiteX181" fmla="*/ 142222 w 4149540"/>
              <a:gd name="connsiteY181" fmla="*/ 4829134 h 5157390"/>
              <a:gd name="connsiteX182" fmla="*/ 128627 w 4149540"/>
              <a:gd name="connsiteY182" fmla="*/ 4787160 h 5157390"/>
              <a:gd name="connsiteX183" fmla="*/ 112941 w 4149540"/>
              <a:gd name="connsiteY183" fmla="*/ 4739805 h 5157390"/>
              <a:gd name="connsiteX184" fmla="*/ 98301 w 4149540"/>
              <a:gd name="connsiteY184" fmla="*/ 4690297 h 5157390"/>
              <a:gd name="connsiteX185" fmla="*/ 84706 w 4149540"/>
              <a:gd name="connsiteY185" fmla="*/ 4634332 h 5157390"/>
              <a:gd name="connsiteX186" fmla="*/ 70065 w 4149540"/>
              <a:gd name="connsiteY186" fmla="*/ 4572987 h 5157390"/>
              <a:gd name="connsiteX187" fmla="*/ 56471 w 4149540"/>
              <a:gd name="connsiteY187" fmla="*/ 4508412 h 5157390"/>
              <a:gd name="connsiteX188" fmla="*/ 43922 w 4149540"/>
              <a:gd name="connsiteY188" fmla="*/ 4438455 h 5157390"/>
              <a:gd name="connsiteX189" fmla="*/ 32418 w 4149540"/>
              <a:gd name="connsiteY189" fmla="*/ 4364194 h 5157390"/>
              <a:gd name="connsiteX190" fmla="*/ 21961 w 4149540"/>
              <a:gd name="connsiteY190" fmla="*/ 4285627 h 5157390"/>
              <a:gd name="connsiteX191" fmla="*/ 12549 w 4149540"/>
              <a:gd name="connsiteY191" fmla="*/ 4202757 h 5157390"/>
              <a:gd name="connsiteX192" fmla="*/ 6275 w 4149540"/>
              <a:gd name="connsiteY192" fmla="*/ 4113427 h 5157390"/>
              <a:gd name="connsiteX193" fmla="*/ 2092 w 4149540"/>
              <a:gd name="connsiteY193" fmla="*/ 4023022 h 5157390"/>
              <a:gd name="connsiteX194" fmla="*/ 0 w 4149540"/>
              <a:gd name="connsiteY194" fmla="*/ 3926160 h 5157390"/>
              <a:gd name="connsiteX195" fmla="*/ 0 w 4149540"/>
              <a:gd name="connsiteY195" fmla="*/ 3824992 h 5157390"/>
              <a:gd name="connsiteX196" fmla="*/ 4183 w 4149540"/>
              <a:gd name="connsiteY196" fmla="*/ 3719521 h 5157390"/>
              <a:gd name="connsiteX197" fmla="*/ 10458 w 4149540"/>
              <a:gd name="connsiteY197" fmla="*/ 3609742 h 5157390"/>
              <a:gd name="connsiteX198" fmla="*/ 19869 w 4149540"/>
              <a:gd name="connsiteY198" fmla="*/ 3495661 h 5157390"/>
              <a:gd name="connsiteX199" fmla="*/ 34510 w 4149540"/>
              <a:gd name="connsiteY199" fmla="*/ 3376196 h 5157390"/>
              <a:gd name="connsiteX200" fmla="*/ 52288 w 4149540"/>
              <a:gd name="connsiteY200" fmla="*/ 3254581 h 5157390"/>
              <a:gd name="connsiteX201" fmla="*/ 72157 w 4149540"/>
              <a:gd name="connsiteY201" fmla="*/ 3128659 h 5157390"/>
              <a:gd name="connsiteX202" fmla="*/ 98301 w 4149540"/>
              <a:gd name="connsiteY202" fmla="*/ 2996281 h 5157390"/>
              <a:gd name="connsiteX203" fmla="*/ 130719 w 4149540"/>
              <a:gd name="connsiteY203" fmla="*/ 2861749 h 5157390"/>
              <a:gd name="connsiteX204" fmla="*/ 166274 w 4149540"/>
              <a:gd name="connsiteY204" fmla="*/ 2720761 h 5157390"/>
              <a:gd name="connsiteX205" fmla="*/ 207060 w 4149540"/>
              <a:gd name="connsiteY205" fmla="*/ 2578696 h 5157390"/>
              <a:gd name="connsiteX206" fmla="*/ 207060 w 4149540"/>
              <a:gd name="connsiteY206" fmla="*/ 2574391 h 5157390"/>
              <a:gd name="connsiteX207" fmla="*/ 202877 w 4149540"/>
              <a:gd name="connsiteY207" fmla="*/ 2564704 h 5157390"/>
              <a:gd name="connsiteX208" fmla="*/ 196601 w 4149540"/>
              <a:gd name="connsiteY208" fmla="*/ 2547484 h 5157390"/>
              <a:gd name="connsiteX209" fmla="*/ 188235 w 4149540"/>
              <a:gd name="connsiteY209" fmla="*/ 2524883 h 5157390"/>
              <a:gd name="connsiteX210" fmla="*/ 178823 w 4149540"/>
              <a:gd name="connsiteY210" fmla="*/ 2493671 h 5157390"/>
              <a:gd name="connsiteX211" fmla="*/ 168366 w 4149540"/>
              <a:gd name="connsiteY211" fmla="*/ 2459231 h 5157390"/>
              <a:gd name="connsiteX212" fmla="*/ 156864 w 4149540"/>
              <a:gd name="connsiteY212" fmla="*/ 2417258 h 5157390"/>
              <a:gd name="connsiteX213" fmla="*/ 142222 w 4149540"/>
              <a:gd name="connsiteY213" fmla="*/ 2372056 h 5157390"/>
              <a:gd name="connsiteX214" fmla="*/ 128627 w 4149540"/>
              <a:gd name="connsiteY214" fmla="*/ 2320396 h 5157390"/>
              <a:gd name="connsiteX215" fmla="*/ 113987 w 4149540"/>
              <a:gd name="connsiteY215" fmla="*/ 2262278 h 5157390"/>
              <a:gd name="connsiteX216" fmla="*/ 100392 w 4149540"/>
              <a:gd name="connsiteY216" fmla="*/ 2200931 h 5157390"/>
              <a:gd name="connsiteX217" fmla="*/ 86797 w 4149540"/>
              <a:gd name="connsiteY217" fmla="*/ 2134204 h 5157390"/>
              <a:gd name="connsiteX218" fmla="*/ 72157 w 4149540"/>
              <a:gd name="connsiteY218" fmla="*/ 2064248 h 5157390"/>
              <a:gd name="connsiteX219" fmla="*/ 60654 w 4149540"/>
              <a:gd name="connsiteY219" fmla="*/ 1987835 h 5157390"/>
              <a:gd name="connsiteX220" fmla="*/ 48105 w 4149540"/>
              <a:gd name="connsiteY220" fmla="*/ 1909268 h 5157390"/>
              <a:gd name="connsiteX221" fmla="*/ 36601 w 4149540"/>
              <a:gd name="connsiteY221" fmla="*/ 1826396 h 5157390"/>
              <a:gd name="connsiteX222" fmla="*/ 26144 w 4149540"/>
              <a:gd name="connsiteY222" fmla="*/ 1740296 h 5157390"/>
              <a:gd name="connsiteX223" fmla="*/ 17778 w 4149540"/>
              <a:gd name="connsiteY223" fmla="*/ 1650968 h 5157390"/>
              <a:gd name="connsiteX224" fmla="*/ 10458 w 4149540"/>
              <a:gd name="connsiteY224" fmla="*/ 1558410 h 5157390"/>
              <a:gd name="connsiteX225" fmla="*/ 6275 w 4149540"/>
              <a:gd name="connsiteY225" fmla="*/ 1462625 h 5157390"/>
              <a:gd name="connsiteX226" fmla="*/ 4183 w 4149540"/>
              <a:gd name="connsiteY226" fmla="*/ 1363610 h 5157390"/>
              <a:gd name="connsiteX227" fmla="*/ 4183 w 4149540"/>
              <a:gd name="connsiteY227" fmla="*/ 1264595 h 5157390"/>
              <a:gd name="connsiteX228" fmla="*/ 8366 w 4149540"/>
              <a:gd name="connsiteY228" fmla="*/ 1161275 h 5157390"/>
              <a:gd name="connsiteX229" fmla="*/ 13595 w 4149540"/>
              <a:gd name="connsiteY229" fmla="*/ 1055801 h 5157390"/>
              <a:gd name="connsiteX230" fmla="*/ 24052 w 4149540"/>
              <a:gd name="connsiteY230" fmla="*/ 948176 h 5157390"/>
              <a:gd name="connsiteX231" fmla="*/ 37647 w 4149540"/>
              <a:gd name="connsiteY231" fmla="*/ 840552 h 5157390"/>
              <a:gd name="connsiteX232" fmla="*/ 54379 w 4149540"/>
              <a:gd name="connsiteY232" fmla="*/ 731850 h 5157390"/>
              <a:gd name="connsiteX233" fmla="*/ 76340 w 4149540"/>
              <a:gd name="connsiteY233" fmla="*/ 619920 h 5157390"/>
              <a:gd name="connsiteX234" fmla="*/ 102485 w 4149540"/>
              <a:gd name="connsiteY234" fmla="*/ 507990 h 5157390"/>
              <a:gd name="connsiteX235" fmla="*/ 132810 w 4149540"/>
              <a:gd name="connsiteY235" fmla="*/ 397137 h 5157390"/>
              <a:gd name="connsiteX236" fmla="*/ 166274 w 4149540"/>
              <a:gd name="connsiteY236" fmla="*/ 283053 h 5157390"/>
              <a:gd name="connsiteX237" fmla="*/ 207060 w 4149540"/>
              <a:gd name="connsiteY237" fmla="*/ 171123 h 5157390"/>
              <a:gd name="connsiteX238" fmla="*/ 211243 w 4149540"/>
              <a:gd name="connsiteY238" fmla="*/ 171123 h 5157390"/>
              <a:gd name="connsiteX239" fmla="*/ 216470 w 4149540"/>
              <a:gd name="connsiteY239" fmla="*/ 167895 h 5157390"/>
              <a:gd name="connsiteX240" fmla="*/ 226929 w 4149540"/>
              <a:gd name="connsiteY240" fmla="*/ 163590 h 5157390"/>
              <a:gd name="connsiteX241" fmla="*/ 238431 w 4149540"/>
              <a:gd name="connsiteY241" fmla="*/ 157133 h 5157390"/>
              <a:gd name="connsiteX242" fmla="*/ 255163 w 4149540"/>
              <a:gd name="connsiteY242" fmla="*/ 148523 h 5157390"/>
              <a:gd name="connsiteX243" fmla="*/ 275032 w 4149540"/>
              <a:gd name="connsiteY243" fmla="*/ 138837 h 5157390"/>
              <a:gd name="connsiteX244" fmla="*/ 299086 w 4149540"/>
              <a:gd name="connsiteY244" fmla="*/ 130227 h 5157390"/>
              <a:gd name="connsiteX245" fmla="*/ 327321 w 4149540"/>
              <a:gd name="connsiteY245" fmla="*/ 119464 h 5157390"/>
              <a:gd name="connsiteX246" fmla="*/ 357647 w 4149540"/>
              <a:gd name="connsiteY246" fmla="*/ 107625 h 5157390"/>
              <a:gd name="connsiteX247" fmla="*/ 391112 w 4149540"/>
              <a:gd name="connsiteY247" fmla="*/ 96863 h 5157390"/>
              <a:gd name="connsiteX248" fmla="*/ 427713 w 4149540"/>
              <a:gd name="connsiteY248" fmla="*/ 85024 h 5157390"/>
              <a:gd name="connsiteX249" fmla="*/ 467450 w 4149540"/>
              <a:gd name="connsiteY249" fmla="*/ 72109 h 5157390"/>
              <a:gd name="connsiteX250" fmla="*/ 512419 w 4149540"/>
              <a:gd name="connsiteY250" fmla="*/ 62423 h 5157390"/>
              <a:gd name="connsiteX251" fmla="*/ 560523 w 4149540"/>
              <a:gd name="connsiteY251" fmla="*/ 49508 h 5157390"/>
              <a:gd name="connsiteX252" fmla="*/ 610719 w 4149540"/>
              <a:gd name="connsiteY252" fmla="*/ 38745 h 5157390"/>
              <a:gd name="connsiteX253" fmla="*/ 664052 w 4149540"/>
              <a:gd name="connsiteY253" fmla="*/ 31212 h 5157390"/>
              <a:gd name="connsiteX254" fmla="*/ 722614 w 4149540"/>
              <a:gd name="connsiteY254" fmla="*/ 20449 h 5157390"/>
              <a:gd name="connsiteX255" fmla="*/ 783268 w 4149540"/>
              <a:gd name="connsiteY255" fmla="*/ 13992 h 5157390"/>
              <a:gd name="connsiteX256" fmla="*/ 847059 w 4149540"/>
              <a:gd name="connsiteY256" fmla="*/ 8610 h 5157390"/>
              <a:gd name="connsiteX257" fmla="*/ 912941 w 4149540"/>
              <a:gd name="connsiteY257" fmla="*/ 4305 h 515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49540" h="5157390">
                <a:moveTo>
                  <a:pt x="986143" y="0"/>
                </a:moveTo>
                <a:lnTo>
                  <a:pt x="1058300" y="0"/>
                </a:lnTo>
                <a:lnTo>
                  <a:pt x="1134640" y="0"/>
                </a:lnTo>
                <a:lnTo>
                  <a:pt x="1214117" y="4305"/>
                </a:lnTo>
                <a:lnTo>
                  <a:pt x="1298823" y="10763"/>
                </a:lnTo>
                <a:lnTo>
                  <a:pt x="1385620" y="18297"/>
                </a:lnTo>
                <a:lnTo>
                  <a:pt x="1473463" y="31212"/>
                </a:lnTo>
                <a:lnTo>
                  <a:pt x="1565490" y="45203"/>
                </a:lnTo>
                <a:lnTo>
                  <a:pt x="1662745" y="62423"/>
                </a:lnTo>
                <a:lnTo>
                  <a:pt x="1761045" y="85024"/>
                </a:lnTo>
                <a:lnTo>
                  <a:pt x="1861437" y="109778"/>
                </a:lnTo>
                <a:lnTo>
                  <a:pt x="1964966" y="138837"/>
                </a:lnTo>
                <a:lnTo>
                  <a:pt x="2073724" y="171123"/>
                </a:lnTo>
                <a:lnTo>
                  <a:pt x="2075816" y="168972"/>
                </a:lnTo>
                <a:lnTo>
                  <a:pt x="2084182" y="167895"/>
                </a:lnTo>
                <a:lnTo>
                  <a:pt x="2097777" y="161438"/>
                </a:lnTo>
                <a:lnTo>
                  <a:pt x="2115554" y="154980"/>
                </a:lnTo>
                <a:lnTo>
                  <a:pt x="2137515" y="148523"/>
                </a:lnTo>
                <a:lnTo>
                  <a:pt x="2165750" y="138837"/>
                </a:lnTo>
                <a:lnTo>
                  <a:pt x="2196077" y="128074"/>
                </a:lnTo>
                <a:lnTo>
                  <a:pt x="2232678" y="117312"/>
                </a:lnTo>
                <a:lnTo>
                  <a:pt x="2272417" y="107625"/>
                </a:lnTo>
                <a:lnTo>
                  <a:pt x="2316338" y="94710"/>
                </a:lnTo>
                <a:lnTo>
                  <a:pt x="2364443" y="85024"/>
                </a:lnTo>
                <a:lnTo>
                  <a:pt x="2416730" y="72109"/>
                </a:lnTo>
                <a:lnTo>
                  <a:pt x="2471109" y="62423"/>
                </a:lnTo>
                <a:lnTo>
                  <a:pt x="2529671" y="49508"/>
                </a:lnTo>
                <a:lnTo>
                  <a:pt x="2589279" y="40899"/>
                </a:lnTo>
                <a:lnTo>
                  <a:pt x="2654117" y="31212"/>
                </a:lnTo>
                <a:lnTo>
                  <a:pt x="2722089" y="22602"/>
                </a:lnTo>
                <a:lnTo>
                  <a:pt x="2790064" y="16144"/>
                </a:lnTo>
                <a:lnTo>
                  <a:pt x="2862221" y="10763"/>
                </a:lnTo>
                <a:lnTo>
                  <a:pt x="2937515" y="6458"/>
                </a:lnTo>
                <a:lnTo>
                  <a:pt x="3012809" y="6458"/>
                </a:lnTo>
                <a:lnTo>
                  <a:pt x="3089149" y="6458"/>
                </a:lnTo>
                <a:lnTo>
                  <a:pt x="3169671" y="8610"/>
                </a:lnTo>
                <a:lnTo>
                  <a:pt x="3250194" y="13992"/>
                </a:lnTo>
                <a:lnTo>
                  <a:pt x="3334900" y="20449"/>
                </a:lnTo>
                <a:lnTo>
                  <a:pt x="3416468" y="33364"/>
                </a:lnTo>
                <a:lnTo>
                  <a:pt x="3503267" y="45203"/>
                </a:lnTo>
                <a:lnTo>
                  <a:pt x="3586927" y="64575"/>
                </a:lnTo>
                <a:lnTo>
                  <a:pt x="3673723" y="85024"/>
                </a:lnTo>
                <a:lnTo>
                  <a:pt x="3760521" y="109778"/>
                </a:lnTo>
                <a:lnTo>
                  <a:pt x="3848364" y="138837"/>
                </a:lnTo>
                <a:lnTo>
                  <a:pt x="3935161" y="171123"/>
                </a:lnTo>
                <a:lnTo>
                  <a:pt x="3938299" y="171123"/>
                </a:lnTo>
                <a:lnTo>
                  <a:pt x="3940390" y="173277"/>
                </a:lnTo>
                <a:lnTo>
                  <a:pt x="3944573" y="181887"/>
                </a:lnTo>
                <a:lnTo>
                  <a:pt x="3950848" y="193725"/>
                </a:lnTo>
                <a:lnTo>
                  <a:pt x="3959214" y="210945"/>
                </a:lnTo>
                <a:lnTo>
                  <a:pt x="3968625" y="233547"/>
                </a:lnTo>
                <a:lnTo>
                  <a:pt x="3979083" y="260453"/>
                </a:lnTo>
                <a:lnTo>
                  <a:pt x="3992678" y="291663"/>
                </a:lnTo>
                <a:lnTo>
                  <a:pt x="4005227" y="328257"/>
                </a:lnTo>
                <a:lnTo>
                  <a:pt x="4018821" y="370230"/>
                </a:lnTo>
                <a:lnTo>
                  <a:pt x="4035553" y="417585"/>
                </a:lnTo>
                <a:lnTo>
                  <a:pt x="4049148" y="467093"/>
                </a:lnTo>
                <a:lnTo>
                  <a:pt x="4062743" y="523058"/>
                </a:lnTo>
                <a:lnTo>
                  <a:pt x="4077383" y="582252"/>
                </a:lnTo>
                <a:lnTo>
                  <a:pt x="4090978" y="648978"/>
                </a:lnTo>
                <a:lnTo>
                  <a:pt x="4105619" y="718935"/>
                </a:lnTo>
                <a:lnTo>
                  <a:pt x="4115030" y="793197"/>
                </a:lnTo>
                <a:lnTo>
                  <a:pt x="4127579" y="871763"/>
                </a:lnTo>
                <a:lnTo>
                  <a:pt x="4135945" y="954635"/>
                </a:lnTo>
                <a:lnTo>
                  <a:pt x="4141174" y="1041810"/>
                </a:lnTo>
                <a:lnTo>
                  <a:pt x="4147449" y="1134368"/>
                </a:lnTo>
                <a:lnTo>
                  <a:pt x="4149540" y="1231230"/>
                </a:lnTo>
                <a:lnTo>
                  <a:pt x="4147449" y="1332398"/>
                </a:lnTo>
                <a:lnTo>
                  <a:pt x="4145357" y="1437870"/>
                </a:lnTo>
                <a:lnTo>
                  <a:pt x="4136991" y="1547648"/>
                </a:lnTo>
                <a:lnTo>
                  <a:pt x="4127579" y="1661730"/>
                </a:lnTo>
                <a:lnTo>
                  <a:pt x="4115030" y="1779041"/>
                </a:lnTo>
                <a:lnTo>
                  <a:pt x="4097253" y="1902811"/>
                </a:lnTo>
                <a:lnTo>
                  <a:pt x="4075292" y="2028731"/>
                </a:lnTo>
                <a:lnTo>
                  <a:pt x="4049148" y="2158958"/>
                </a:lnTo>
                <a:lnTo>
                  <a:pt x="4016730" y="2295641"/>
                </a:lnTo>
                <a:lnTo>
                  <a:pt x="3981174" y="2434478"/>
                </a:lnTo>
                <a:lnTo>
                  <a:pt x="3938299" y="2578696"/>
                </a:lnTo>
                <a:lnTo>
                  <a:pt x="3940390" y="2583001"/>
                </a:lnTo>
                <a:lnTo>
                  <a:pt x="3944573" y="2592686"/>
                </a:lnTo>
                <a:lnTo>
                  <a:pt x="3950848" y="2609906"/>
                </a:lnTo>
                <a:lnTo>
                  <a:pt x="3959214" y="2632508"/>
                </a:lnTo>
                <a:lnTo>
                  <a:pt x="3966534" y="2661566"/>
                </a:lnTo>
                <a:lnTo>
                  <a:pt x="3979083" y="2696006"/>
                </a:lnTo>
                <a:lnTo>
                  <a:pt x="3990586" y="2737981"/>
                </a:lnTo>
                <a:lnTo>
                  <a:pt x="4003135" y="2785336"/>
                </a:lnTo>
                <a:lnTo>
                  <a:pt x="4016730" y="2836996"/>
                </a:lnTo>
                <a:lnTo>
                  <a:pt x="4031370" y="2895113"/>
                </a:lnTo>
                <a:lnTo>
                  <a:pt x="4044965" y="2956459"/>
                </a:lnTo>
                <a:lnTo>
                  <a:pt x="4059606" y="3023186"/>
                </a:lnTo>
                <a:lnTo>
                  <a:pt x="4073200" y="3093142"/>
                </a:lnTo>
                <a:lnTo>
                  <a:pt x="4086795" y="3167404"/>
                </a:lnTo>
                <a:lnTo>
                  <a:pt x="4099344" y="3248122"/>
                </a:lnTo>
                <a:lnTo>
                  <a:pt x="4111893" y="3330994"/>
                </a:lnTo>
                <a:lnTo>
                  <a:pt x="4121305" y="3414941"/>
                </a:lnTo>
                <a:lnTo>
                  <a:pt x="4129671" y="3506422"/>
                </a:lnTo>
                <a:lnTo>
                  <a:pt x="4135945" y="3598981"/>
                </a:lnTo>
                <a:lnTo>
                  <a:pt x="4139083" y="3694767"/>
                </a:lnTo>
                <a:lnTo>
                  <a:pt x="4141174" y="3793782"/>
                </a:lnTo>
                <a:lnTo>
                  <a:pt x="4141174" y="3892797"/>
                </a:lnTo>
                <a:lnTo>
                  <a:pt x="4139083" y="3996117"/>
                </a:lnTo>
                <a:lnTo>
                  <a:pt x="4131762" y="4101589"/>
                </a:lnTo>
                <a:lnTo>
                  <a:pt x="4123396" y="4207062"/>
                </a:lnTo>
                <a:lnTo>
                  <a:pt x="4109802" y="4316839"/>
                </a:lnTo>
                <a:lnTo>
                  <a:pt x="4090978" y="4425540"/>
                </a:lnTo>
                <a:lnTo>
                  <a:pt x="4071109" y="4535317"/>
                </a:lnTo>
                <a:lnTo>
                  <a:pt x="4044965" y="4649400"/>
                </a:lnTo>
                <a:lnTo>
                  <a:pt x="4014638" y="4760254"/>
                </a:lnTo>
                <a:lnTo>
                  <a:pt x="3979083" y="4872184"/>
                </a:lnTo>
                <a:lnTo>
                  <a:pt x="3938299" y="4986267"/>
                </a:lnTo>
                <a:lnTo>
                  <a:pt x="3937253" y="4987342"/>
                </a:lnTo>
                <a:lnTo>
                  <a:pt x="3930978" y="4989495"/>
                </a:lnTo>
                <a:lnTo>
                  <a:pt x="3922612" y="4995952"/>
                </a:lnTo>
                <a:lnTo>
                  <a:pt x="3909018" y="5002410"/>
                </a:lnTo>
                <a:lnTo>
                  <a:pt x="3890194" y="5011020"/>
                </a:lnTo>
                <a:lnTo>
                  <a:pt x="3870325" y="5018554"/>
                </a:lnTo>
                <a:lnTo>
                  <a:pt x="3846273" y="5029317"/>
                </a:lnTo>
                <a:lnTo>
                  <a:pt x="3815946" y="5039002"/>
                </a:lnTo>
                <a:lnTo>
                  <a:pt x="3784573" y="5051917"/>
                </a:lnTo>
                <a:lnTo>
                  <a:pt x="3750064" y="5064832"/>
                </a:lnTo>
                <a:lnTo>
                  <a:pt x="3710325" y="5074519"/>
                </a:lnTo>
                <a:lnTo>
                  <a:pt x="3665357" y="5087434"/>
                </a:lnTo>
                <a:lnTo>
                  <a:pt x="3619345" y="5099272"/>
                </a:lnTo>
                <a:lnTo>
                  <a:pt x="3569149" y="5110035"/>
                </a:lnTo>
                <a:lnTo>
                  <a:pt x="3514769" y="5119722"/>
                </a:lnTo>
                <a:lnTo>
                  <a:pt x="3459344" y="5130484"/>
                </a:lnTo>
                <a:lnTo>
                  <a:pt x="3396599" y="5139094"/>
                </a:lnTo>
                <a:lnTo>
                  <a:pt x="3332808" y="5144475"/>
                </a:lnTo>
                <a:lnTo>
                  <a:pt x="3263789" y="5150933"/>
                </a:lnTo>
                <a:lnTo>
                  <a:pt x="3193724" y="5155238"/>
                </a:lnTo>
                <a:lnTo>
                  <a:pt x="3117384" y="5157390"/>
                </a:lnTo>
                <a:lnTo>
                  <a:pt x="3038953" y="5155238"/>
                </a:lnTo>
                <a:lnTo>
                  <a:pt x="2959476" y="5153085"/>
                </a:lnTo>
                <a:lnTo>
                  <a:pt x="2872678" y="5146628"/>
                </a:lnTo>
                <a:lnTo>
                  <a:pt x="2784835" y="5139094"/>
                </a:lnTo>
                <a:lnTo>
                  <a:pt x="2691764" y="5128332"/>
                </a:lnTo>
                <a:lnTo>
                  <a:pt x="2597645" y="5114340"/>
                </a:lnTo>
                <a:lnTo>
                  <a:pt x="2499345" y="5094967"/>
                </a:lnTo>
                <a:lnTo>
                  <a:pt x="2396861" y="5074519"/>
                </a:lnTo>
                <a:lnTo>
                  <a:pt x="2292286" y="5049765"/>
                </a:lnTo>
                <a:lnTo>
                  <a:pt x="2184574" y="5018554"/>
                </a:lnTo>
                <a:lnTo>
                  <a:pt x="2073724" y="4986267"/>
                </a:lnTo>
                <a:lnTo>
                  <a:pt x="2069541" y="4987342"/>
                </a:lnTo>
                <a:lnTo>
                  <a:pt x="2062221" y="4989495"/>
                </a:lnTo>
                <a:lnTo>
                  <a:pt x="2049672" y="4993800"/>
                </a:lnTo>
                <a:lnTo>
                  <a:pt x="2031894" y="5002410"/>
                </a:lnTo>
                <a:lnTo>
                  <a:pt x="2009934" y="5008867"/>
                </a:lnTo>
                <a:lnTo>
                  <a:pt x="1981698" y="5018554"/>
                </a:lnTo>
                <a:lnTo>
                  <a:pt x="1949280" y="5029317"/>
                </a:lnTo>
                <a:lnTo>
                  <a:pt x="1912679" y="5039002"/>
                </a:lnTo>
                <a:lnTo>
                  <a:pt x="1872940" y="5049765"/>
                </a:lnTo>
                <a:lnTo>
                  <a:pt x="1829019" y="5062680"/>
                </a:lnTo>
                <a:lnTo>
                  <a:pt x="1780914" y="5072367"/>
                </a:lnTo>
                <a:lnTo>
                  <a:pt x="1730718" y="5085282"/>
                </a:lnTo>
                <a:lnTo>
                  <a:pt x="1674248" y="5097120"/>
                </a:lnTo>
                <a:lnTo>
                  <a:pt x="1615686" y="5107882"/>
                </a:lnTo>
                <a:lnTo>
                  <a:pt x="1556077" y="5117569"/>
                </a:lnTo>
                <a:lnTo>
                  <a:pt x="1491242" y="5126179"/>
                </a:lnTo>
                <a:lnTo>
                  <a:pt x="1425358" y="5134789"/>
                </a:lnTo>
                <a:lnTo>
                  <a:pt x="1355293" y="5142322"/>
                </a:lnTo>
                <a:lnTo>
                  <a:pt x="1283136" y="5146628"/>
                </a:lnTo>
                <a:lnTo>
                  <a:pt x="1208888" y="5150933"/>
                </a:lnTo>
                <a:lnTo>
                  <a:pt x="1132548" y="5153085"/>
                </a:lnTo>
                <a:lnTo>
                  <a:pt x="1056209" y="5153085"/>
                </a:lnTo>
                <a:lnTo>
                  <a:pt x="975686" y="5150933"/>
                </a:lnTo>
                <a:lnTo>
                  <a:pt x="893072" y="5144475"/>
                </a:lnTo>
                <a:lnTo>
                  <a:pt x="811503" y="5136942"/>
                </a:lnTo>
                <a:lnTo>
                  <a:pt x="726797" y="5126179"/>
                </a:lnTo>
                <a:lnTo>
                  <a:pt x="642092" y="5112187"/>
                </a:lnTo>
                <a:lnTo>
                  <a:pt x="556340" y="5092815"/>
                </a:lnTo>
                <a:lnTo>
                  <a:pt x="469543" y="5072367"/>
                </a:lnTo>
                <a:lnTo>
                  <a:pt x="383790" y="5047612"/>
                </a:lnTo>
                <a:lnTo>
                  <a:pt x="294903" y="5018554"/>
                </a:lnTo>
                <a:lnTo>
                  <a:pt x="207060" y="4986267"/>
                </a:lnTo>
                <a:lnTo>
                  <a:pt x="207060" y="4984114"/>
                </a:lnTo>
                <a:lnTo>
                  <a:pt x="202877" y="4975504"/>
                </a:lnTo>
                <a:lnTo>
                  <a:pt x="196601" y="4962589"/>
                </a:lnTo>
                <a:lnTo>
                  <a:pt x="188235" y="4946445"/>
                </a:lnTo>
                <a:lnTo>
                  <a:pt x="178823" y="4923844"/>
                </a:lnTo>
                <a:lnTo>
                  <a:pt x="166274" y="4896937"/>
                </a:lnTo>
                <a:lnTo>
                  <a:pt x="154771" y="4865727"/>
                </a:lnTo>
                <a:lnTo>
                  <a:pt x="142222" y="4829134"/>
                </a:lnTo>
                <a:lnTo>
                  <a:pt x="128627" y="4787160"/>
                </a:lnTo>
                <a:lnTo>
                  <a:pt x="112941" y="4739805"/>
                </a:lnTo>
                <a:lnTo>
                  <a:pt x="98301" y="4690297"/>
                </a:lnTo>
                <a:lnTo>
                  <a:pt x="84706" y="4634332"/>
                </a:lnTo>
                <a:lnTo>
                  <a:pt x="70065" y="4572987"/>
                </a:lnTo>
                <a:lnTo>
                  <a:pt x="56471" y="4508412"/>
                </a:lnTo>
                <a:lnTo>
                  <a:pt x="43922" y="4438455"/>
                </a:lnTo>
                <a:lnTo>
                  <a:pt x="32418" y="4364194"/>
                </a:lnTo>
                <a:lnTo>
                  <a:pt x="21961" y="4285627"/>
                </a:lnTo>
                <a:lnTo>
                  <a:pt x="12549" y="4202757"/>
                </a:lnTo>
                <a:lnTo>
                  <a:pt x="6275" y="4113427"/>
                </a:lnTo>
                <a:lnTo>
                  <a:pt x="2092" y="4023022"/>
                </a:lnTo>
                <a:lnTo>
                  <a:pt x="0" y="3926160"/>
                </a:lnTo>
                <a:lnTo>
                  <a:pt x="0" y="3824992"/>
                </a:lnTo>
                <a:lnTo>
                  <a:pt x="4183" y="3719521"/>
                </a:lnTo>
                <a:lnTo>
                  <a:pt x="10458" y="3609742"/>
                </a:lnTo>
                <a:lnTo>
                  <a:pt x="19869" y="3495661"/>
                </a:lnTo>
                <a:lnTo>
                  <a:pt x="34510" y="3376196"/>
                </a:lnTo>
                <a:lnTo>
                  <a:pt x="52288" y="3254581"/>
                </a:lnTo>
                <a:lnTo>
                  <a:pt x="72157" y="3128659"/>
                </a:lnTo>
                <a:lnTo>
                  <a:pt x="98301" y="2996281"/>
                </a:lnTo>
                <a:lnTo>
                  <a:pt x="130719" y="2861749"/>
                </a:lnTo>
                <a:lnTo>
                  <a:pt x="166274" y="2720761"/>
                </a:lnTo>
                <a:lnTo>
                  <a:pt x="207060" y="2578696"/>
                </a:lnTo>
                <a:lnTo>
                  <a:pt x="207060" y="2574391"/>
                </a:lnTo>
                <a:lnTo>
                  <a:pt x="202877" y="2564704"/>
                </a:lnTo>
                <a:lnTo>
                  <a:pt x="196601" y="2547484"/>
                </a:lnTo>
                <a:lnTo>
                  <a:pt x="188235" y="2524883"/>
                </a:lnTo>
                <a:lnTo>
                  <a:pt x="178823" y="2493671"/>
                </a:lnTo>
                <a:lnTo>
                  <a:pt x="168366" y="2459231"/>
                </a:lnTo>
                <a:lnTo>
                  <a:pt x="156864" y="2417258"/>
                </a:lnTo>
                <a:lnTo>
                  <a:pt x="142222" y="2372056"/>
                </a:lnTo>
                <a:lnTo>
                  <a:pt x="128627" y="2320396"/>
                </a:lnTo>
                <a:lnTo>
                  <a:pt x="113987" y="2262278"/>
                </a:lnTo>
                <a:lnTo>
                  <a:pt x="100392" y="2200931"/>
                </a:lnTo>
                <a:lnTo>
                  <a:pt x="86797" y="2134204"/>
                </a:lnTo>
                <a:lnTo>
                  <a:pt x="72157" y="2064248"/>
                </a:lnTo>
                <a:lnTo>
                  <a:pt x="60654" y="1987835"/>
                </a:lnTo>
                <a:lnTo>
                  <a:pt x="48105" y="1909268"/>
                </a:lnTo>
                <a:lnTo>
                  <a:pt x="36601" y="1826396"/>
                </a:lnTo>
                <a:lnTo>
                  <a:pt x="26144" y="1740296"/>
                </a:lnTo>
                <a:lnTo>
                  <a:pt x="17778" y="1650968"/>
                </a:lnTo>
                <a:lnTo>
                  <a:pt x="10458" y="1558410"/>
                </a:lnTo>
                <a:lnTo>
                  <a:pt x="6275" y="1462625"/>
                </a:lnTo>
                <a:lnTo>
                  <a:pt x="4183" y="1363610"/>
                </a:lnTo>
                <a:lnTo>
                  <a:pt x="4183" y="1264595"/>
                </a:lnTo>
                <a:lnTo>
                  <a:pt x="8366" y="1161275"/>
                </a:lnTo>
                <a:lnTo>
                  <a:pt x="13595" y="1055801"/>
                </a:lnTo>
                <a:lnTo>
                  <a:pt x="24052" y="948176"/>
                </a:lnTo>
                <a:lnTo>
                  <a:pt x="37647" y="840552"/>
                </a:lnTo>
                <a:lnTo>
                  <a:pt x="54379" y="731850"/>
                </a:lnTo>
                <a:lnTo>
                  <a:pt x="76340" y="619920"/>
                </a:lnTo>
                <a:lnTo>
                  <a:pt x="102485" y="507990"/>
                </a:lnTo>
                <a:lnTo>
                  <a:pt x="132810" y="397137"/>
                </a:lnTo>
                <a:lnTo>
                  <a:pt x="166274" y="283053"/>
                </a:lnTo>
                <a:lnTo>
                  <a:pt x="207060" y="171123"/>
                </a:lnTo>
                <a:lnTo>
                  <a:pt x="211243" y="171123"/>
                </a:lnTo>
                <a:lnTo>
                  <a:pt x="216470" y="167895"/>
                </a:lnTo>
                <a:lnTo>
                  <a:pt x="226929" y="163590"/>
                </a:lnTo>
                <a:lnTo>
                  <a:pt x="238431" y="157133"/>
                </a:lnTo>
                <a:lnTo>
                  <a:pt x="255163" y="148523"/>
                </a:lnTo>
                <a:lnTo>
                  <a:pt x="275032" y="138837"/>
                </a:lnTo>
                <a:lnTo>
                  <a:pt x="299086" y="130227"/>
                </a:lnTo>
                <a:lnTo>
                  <a:pt x="327321" y="119464"/>
                </a:lnTo>
                <a:lnTo>
                  <a:pt x="357647" y="107625"/>
                </a:lnTo>
                <a:lnTo>
                  <a:pt x="391112" y="96863"/>
                </a:lnTo>
                <a:lnTo>
                  <a:pt x="427713" y="85024"/>
                </a:lnTo>
                <a:lnTo>
                  <a:pt x="467450" y="72109"/>
                </a:lnTo>
                <a:lnTo>
                  <a:pt x="512419" y="62423"/>
                </a:lnTo>
                <a:lnTo>
                  <a:pt x="560523" y="49508"/>
                </a:lnTo>
                <a:lnTo>
                  <a:pt x="610719" y="38745"/>
                </a:lnTo>
                <a:lnTo>
                  <a:pt x="664052" y="31212"/>
                </a:lnTo>
                <a:lnTo>
                  <a:pt x="722614" y="20449"/>
                </a:lnTo>
                <a:lnTo>
                  <a:pt x="783268" y="13992"/>
                </a:lnTo>
                <a:lnTo>
                  <a:pt x="847059" y="8610"/>
                </a:lnTo>
                <a:lnTo>
                  <a:pt x="912941" y="430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 latinLnBrk="0">
              <a:buNone/>
              <a:defRPr lang="zh-TW" sz="24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400800" y="3657600"/>
            <a:ext cx="4572000" cy="990600"/>
          </a:xfrm>
        </p:spPr>
        <p:txBody>
          <a:bodyPr>
            <a:normAutofit/>
          </a:bodyPr>
          <a:lstStyle>
            <a:lvl1pPr latinLnBrk="0">
              <a:defRPr lang="zh-TW"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2551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四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95400" y="3962400"/>
            <a:ext cx="2743200" cy="1295400"/>
          </a:xfrm>
        </p:spPr>
        <p:txBody>
          <a:bodyPr/>
          <a:lstStyle>
            <a:lvl1pPr marL="0" indent="0" latinLnBrk="0">
              <a:buNone/>
              <a:defRPr lang="zh-TW"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t>2017/9/15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t>‹#›</a:t>
            </a:fld>
            <a:endParaRPr lang="zh-TW"/>
          </a:p>
        </p:txBody>
      </p:sp>
      <p:sp>
        <p:nvSpPr>
          <p:cNvPr id="13" name="手繪多邊形 6"/>
          <p:cNvSpPr>
            <a:spLocks/>
          </p:cNvSpPr>
          <p:nvPr/>
        </p:nvSpPr>
        <p:spPr bwMode="auto">
          <a:xfrm>
            <a:off x="1221356" y="457200"/>
            <a:ext cx="3227682" cy="2631987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17" name="圖片版面配置區 16"/>
          <p:cNvSpPr>
            <a:spLocks noGrp="1"/>
          </p:cNvSpPr>
          <p:nvPr>
            <p:ph type="pic" idx="1"/>
          </p:nvPr>
        </p:nvSpPr>
        <p:spPr>
          <a:xfrm>
            <a:off x="1304421" y="531070"/>
            <a:ext cx="3061553" cy="2484250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 latinLnBrk="0">
              <a:buNone/>
              <a:defRPr lang="zh-TW" sz="24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9" name="手繪多邊形 6"/>
          <p:cNvSpPr>
            <a:spLocks/>
          </p:cNvSpPr>
          <p:nvPr/>
        </p:nvSpPr>
        <p:spPr bwMode="auto">
          <a:xfrm>
            <a:off x="4726556" y="457200"/>
            <a:ext cx="3227682" cy="2631987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10" name="圖片版面配置區 9"/>
          <p:cNvSpPr>
            <a:spLocks noGrp="1"/>
          </p:cNvSpPr>
          <p:nvPr>
            <p:ph type="pic" idx="13"/>
          </p:nvPr>
        </p:nvSpPr>
        <p:spPr>
          <a:xfrm>
            <a:off x="4809621" y="531070"/>
            <a:ext cx="3061553" cy="2484250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 latinLnBrk="0">
              <a:buNone/>
              <a:defRPr lang="zh-TW" sz="24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11" name="文字版面配置區 3"/>
          <p:cNvSpPr>
            <a:spLocks noGrp="1"/>
          </p:cNvSpPr>
          <p:nvPr>
            <p:ph type="body" sz="half" idx="14"/>
          </p:nvPr>
        </p:nvSpPr>
        <p:spPr>
          <a:xfrm>
            <a:off x="8211412" y="1125494"/>
            <a:ext cx="2743200" cy="1295400"/>
          </a:xfrm>
        </p:spPr>
        <p:txBody>
          <a:bodyPr/>
          <a:lstStyle>
            <a:lvl1pPr marL="0" indent="0" latinLnBrk="0">
              <a:buNone/>
              <a:defRPr lang="zh-TW"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手繪多邊形 6"/>
          <p:cNvSpPr>
            <a:spLocks/>
          </p:cNvSpPr>
          <p:nvPr/>
        </p:nvSpPr>
        <p:spPr bwMode="auto">
          <a:xfrm>
            <a:off x="4231256" y="3248025"/>
            <a:ext cx="3227682" cy="2631987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14" name="圖片版面配置區 13"/>
          <p:cNvSpPr>
            <a:spLocks noGrp="1"/>
          </p:cNvSpPr>
          <p:nvPr>
            <p:ph type="pic" idx="15"/>
          </p:nvPr>
        </p:nvSpPr>
        <p:spPr>
          <a:xfrm>
            <a:off x="4314321" y="3321895"/>
            <a:ext cx="3061553" cy="2484250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 latinLnBrk="0">
              <a:buNone/>
              <a:defRPr lang="zh-TW" sz="24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15" name="手繪多邊形 6"/>
          <p:cNvSpPr>
            <a:spLocks/>
          </p:cNvSpPr>
          <p:nvPr/>
        </p:nvSpPr>
        <p:spPr bwMode="auto">
          <a:xfrm>
            <a:off x="7726930" y="3248025"/>
            <a:ext cx="3227682" cy="2631987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16" name="圖片版面配置區 15"/>
          <p:cNvSpPr>
            <a:spLocks noGrp="1"/>
          </p:cNvSpPr>
          <p:nvPr>
            <p:ph type="pic" idx="16"/>
          </p:nvPr>
        </p:nvSpPr>
        <p:spPr>
          <a:xfrm>
            <a:off x="7809996" y="3321895"/>
            <a:ext cx="3061553" cy="2484250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 latinLnBrk="0">
              <a:buNone/>
              <a:defRPr lang="zh-TW" sz="24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30196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t>2017/9/15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4520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手繪多邊形 47"/>
          <p:cNvSpPr/>
          <p:nvPr/>
        </p:nvSpPr>
        <p:spPr bwMode="white">
          <a:xfrm>
            <a:off x="8078412" y="4780535"/>
            <a:ext cx="3187624" cy="2097342"/>
          </a:xfrm>
          <a:custGeom>
            <a:avLst/>
            <a:gdLst>
              <a:gd name="connsiteX0" fmla="*/ 72390 w 853440"/>
              <a:gd name="connsiteY0" fmla="*/ 190500 h 472440"/>
              <a:gd name="connsiteX1" fmla="*/ 354330 w 853440"/>
              <a:gd name="connsiteY1" fmla="*/ 41910 h 472440"/>
              <a:gd name="connsiteX2" fmla="*/ 586740 w 853440"/>
              <a:gd name="connsiteY2" fmla="*/ 0 h 472440"/>
              <a:gd name="connsiteX3" fmla="*/ 693420 w 853440"/>
              <a:gd name="connsiteY3" fmla="*/ 156210 h 472440"/>
              <a:gd name="connsiteX4" fmla="*/ 853440 w 853440"/>
              <a:gd name="connsiteY4" fmla="*/ 342900 h 472440"/>
              <a:gd name="connsiteX5" fmla="*/ 579120 w 853440"/>
              <a:gd name="connsiteY5" fmla="*/ 472440 h 472440"/>
              <a:gd name="connsiteX6" fmla="*/ 281940 w 853440"/>
              <a:gd name="connsiteY6" fmla="*/ 449580 h 472440"/>
              <a:gd name="connsiteX7" fmla="*/ 0 w 853440"/>
              <a:gd name="connsiteY7" fmla="*/ 403860 h 472440"/>
              <a:gd name="connsiteX8" fmla="*/ 72390 w 853440"/>
              <a:gd name="connsiteY8" fmla="*/ 190500 h 472440"/>
              <a:gd name="connsiteX0" fmla="*/ 0 w 781050"/>
              <a:gd name="connsiteY0" fmla="*/ 190500 h 472440"/>
              <a:gd name="connsiteX1" fmla="*/ 281940 w 781050"/>
              <a:gd name="connsiteY1" fmla="*/ 41910 h 472440"/>
              <a:gd name="connsiteX2" fmla="*/ 514350 w 781050"/>
              <a:gd name="connsiteY2" fmla="*/ 0 h 472440"/>
              <a:gd name="connsiteX3" fmla="*/ 621030 w 781050"/>
              <a:gd name="connsiteY3" fmla="*/ 156210 h 472440"/>
              <a:gd name="connsiteX4" fmla="*/ 781050 w 781050"/>
              <a:gd name="connsiteY4" fmla="*/ 342900 h 472440"/>
              <a:gd name="connsiteX5" fmla="*/ 506730 w 781050"/>
              <a:gd name="connsiteY5" fmla="*/ 472440 h 472440"/>
              <a:gd name="connsiteX6" fmla="*/ 209550 w 781050"/>
              <a:gd name="connsiteY6" fmla="*/ 449580 h 472440"/>
              <a:gd name="connsiteX7" fmla="*/ 0 w 781050"/>
              <a:gd name="connsiteY7" fmla="*/ 190500 h 472440"/>
              <a:gd name="connsiteX0" fmla="*/ 51872 w 832922"/>
              <a:gd name="connsiteY0" fmla="*/ 190500 h 472440"/>
              <a:gd name="connsiteX1" fmla="*/ 333812 w 832922"/>
              <a:gd name="connsiteY1" fmla="*/ 41910 h 472440"/>
              <a:gd name="connsiteX2" fmla="*/ 566222 w 832922"/>
              <a:gd name="connsiteY2" fmla="*/ 0 h 472440"/>
              <a:gd name="connsiteX3" fmla="*/ 672902 w 832922"/>
              <a:gd name="connsiteY3" fmla="*/ 156210 h 472440"/>
              <a:gd name="connsiteX4" fmla="*/ 832922 w 832922"/>
              <a:gd name="connsiteY4" fmla="*/ 342900 h 472440"/>
              <a:gd name="connsiteX5" fmla="*/ 558602 w 832922"/>
              <a:gd name="connsiteY5" fmla="*/ 472440 h 472440"/>
              <a:gd name="connsiteX6" fmla="*/ 261422 w 832922"/>
              <a:gd name="connsiteY6" fmla="*/ 449580 h 472440"/>
              <a:gd name="connsiteX7" fmla="*/ 51872 w 832922"/>
              <a:gd name="connsiteY7" fmla="*/ 190500 h 472440"/>
              <a:gd name="connsiteX0" fmla="*/ 68801 w 849851"/>
              <a:gd name="connsiteY0" fmla="*/ 190500 h 476402"/>
              <a:gd name="connsiteX1" fmla="*/ 350741 w 849851"/>
              <a:gd name="connsiteY1" fmla="*/ 41910 h 476402"/>
              <a:gd name="connsiteX2" fmla="*/ 583151 w 849851"/>
              <a:gd name="connsiteY2" fmla="*/ 0 h 476402"/>
              <a:gd name="connsiteX3" fmla="*/ 689831 w 849851"/>
              <a:gd name="connsiteY3" fmla="*/ 156210 h 476402"/>
              <a:gd name="connsiteX4" fmla="*/ 849851 w 849851"/>
              <a:gd name="connsiteY4" fmla="*/ 342900 h 476402"/>
              <a:gd name="connsiteX5" fmla="*/ 575531 w 849851"/>
              <a:gd name="connsiteY5" fmla="*/ 472440 h 476402"/>
              <a:gd name="connsiteX6" fmla="*/ 278351 w 849851"/>
              <a:gd name="connsiteY6" fmla="*/ 449580 h 476402"/>
              <a:gd name="connsiteX7" fmla="*/ 68801 w 849851"/>
              <a:gd name="connsiteY7" fmla="*/ 190500 h 476402"/>
              <a:gd name="connsiteX0" fmla="*/ 68801 w 849851"/>
              <a:gd name="connsiteY0" fmla="*/ 190500 h 500010"/>
              <a:gd name="connsiteX1" fmla="*/ 350741 w 849851"/>
              <a:gd name="connsiteY1" fmla="*/ 41910 h 500010"/>
              <a:gd name="connsiteX2" fmla="*/ 583151 w 849851"/>
              <a:gd name="connsiteY2" fmla="*/ 0 h 500010"/>
              <a:gd name="connsiteX3" fmla="*/ 689831 w 849851"/>
              <a:gd name="connsiteY3" fmla="*/ 156210 h 500010"/>
              <a:gd name="connsiteX4" fmla="*/ 849851 w 849851"/>
              <a:gd name="connsiteY4" fmla="*/ 342900 h 500010"/>
              <a:gd name="connsiteX5" fmla="*/ 575531 w 849851"/>
              <a:gd name="connsiteY5" fmla="*/ 472440 h 500010"/>
              <a:gd name="connsiteX6" fmla="*/ 278351 w 849851"/>
              <a:gd name="connsiteY6" fmla="*/ 449580 h 500010"/>
              <a:gd name="connsiteX7" fmla="*/ 68801 w 849851"/>
              <a:gd name="connsiteY7" fmla="*/ 190500 h 500010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50624"/>
              <a:gd name="connsiteY0" fmla="*/ 190500 h 521017"/>
              <a:gd name="connsiteX1" fmla="*/ 350741 w 850624"/>
              <a:gd name="connsiteY1" fmla="*/ 41910 h 521017"/>
              <a:gd name="connsiteX2" fmla="*/ 583151 w 850624"/>
              <a:gd name="connsiteY2" fmla="*/ 0 h 521017"/>
              <a:gd name="connsiteX3" fmla="*/ 689831 w 850624"/>
              <a:gd name="connsiteY3" fmla="*/ 156210 h 521017"/>
              <a:gd name="connsiteX4" fmla="*/ 849851 w 850624"/>
              <a:gd name="connsiteY4" fmla="*/ 342900 h 521017"/>
              <a:gd name="connsiteX5" fmla="*/ 575531 w 850624"/>
              <a:gd name="connsiteY5" fmla="*/ 472440 h 521017"/>
              <a:gd name="connsiteX6" fmla="*/ 278351 w 850624"/>
              <a:gd name="connsiteY6" fmla="*/ 449580 h 521017"/>
              <a:gd name="connsiteX7" fmla="*/ 68801 w 850624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699143"/>
              <a:gd name="connsiteY0" fmla="*/ 194456 h 524973"/>
              <a:gd name="connsiteX1" fmla="*/ 350741 w 699143"/>
              <a:gd name="connsiteY1" fmla="*/ 45866 h 524973"/>
              <a:gd name="connsiteX2" fmla="*/ 689831 w 699143"/>
              <a:gd name="connsiteY2" fmla="*/ 160166 h 524973"/>
              <a:gd name="connsiteX3" fmla="*/ 575531 w 699143"/>
              <a:gd name="connsiteY3" fmla="*/ 476396 h 524973"/>
              <a:gd name="connsiteX4" fmla="*/ 278351 w 699143"/>
              <a:gd name="connsiteY4" fmla="*/ 453536 h 524973"/>
              <a:gd name="connsiteX5" fmla="*/ 68801 w 699143"/>
              <a:gd name="connsiteY5" fmla="*/ 194456 h 524973"/>
              <a:gd name="connsiteX0" fmla="*/ 68801 w 765578"/>
              <a:gd name="connsiteY0" fmla="*/ 194456 h 524973"/>
              <a:gd name="connsiteX1" fmla="*/ 350741 w 765578"/>
              <a:gd name="connsiteY1" fmla="*/ 45866 h 524973"/>
              <a:gd name="connsiteX2" fmla="*/ 689831 w 765578"/>
              <a:gd name="connsiteY2" fmla="*/ 160166 h 524973"/>
              <a:gd name="connsiteX3" fmla="*/ 575531 w 765578"/>
              <a:gd name="connsiteY3" fmla="*/ 476396 h 524973"/>
              <a:gd name="connsiteX4" fmla="*/ 278351 w 765578"/>
              <a:gd name="connsiteY4" fmla="*/ 453536 h 524973"/>
              <a:gd name="connsiteX5" fmla="*/ 68801 w 765578"/>
              <a:gd name="connsiteY5" fmla="*/ 194456 h 524973"/>
              <a:gd name="connsiteX0" fmla="*/ 68801 w 809586"/>
              <a:gd name="connsiteY0" fmla="*/ 194456 h 524973"/>
              <a:gd name="connsiteX1" fmla="*/ 350741 w 809586"/>
              <a:gd name="connsiteY1" fmla="*/ 45866 h 524973"/>
              <a:gd name="connsiteX2" fmla="*/ 689831 w 809586"/>
              <a:gd name="connsiteY2" fmla="*/ 160166 h 524973"/>
              <a:gd name="connsiteX3" fmla="*/ 575531 w 809586"/>
              <a:gd name="connsiteY3" fmla="*/ 476396 h 524973"/>
              <a:gd name="connsiteX4" fmla="*/ 278351 w 809586"/>
              <a:gd name="connsiteY4" fmla="*/ 453536 h 524973"/>
              <a:gd name="connsiteX5" fmla="*/ 68801 w 809586"/>
              <a:gd name="connsiteY5" fmla="*/ 194456 h 524973"/>
              <a:gd name="connsiteX0" fmla="*/ 68801 w 819409"/>
              <a:gd name="connsiteY0" fmla="*/ 194456 h 524973"/>
              <a:gd name="connsiteX1" fmla="*/ 350741 w 819409"/>
              <a:gd name="connsiteY1" fmla="*/ 45866 h 524973"/>
              <a:gd name="connsiteX2" fmla="*/ 689831 w 819409"/>
              <a:gd name="connsiteY2" fmla="*/ 160166 h 524973"/>
              <a:gd name="connsiteX3" fmla="*/ 575531 w 819409"/>
              <a:gd name="connsiteY3" fmla="*/ 476396 h 524973"/>
              <a:gd name="connsiteX4" fmla="*/ 278351 w 819409"/>
              <a:gd name="connsiteY4" fmla="*/ 453536 h 524973"/>
              <a:gd name="connsiteX5" fmla="*/ 68801 w 819409"/>
              <a:gd name="connsiteY5" fmla="*/ 194456 h 524973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221631 h 552148"/>
              <a:gd name="connsiteX1" fmla="*/ 350741 w 819409"/>
              <a:gd name="connsiteY1" fmla="*/ 73041 h 552148"/>
              <a:gd name="connsiteX2" fmla="*/ 689831 w 819409"/>
              <a:gd name="connsiteY2" fmla="*/ 187341 h 552148"/>
              <a:gd name="connsiteX3" fmla="*/ 575531 w 819409"/>
              <a:gd name="connsiteY3" fmla="*/ 503571 h 552148"/>
              <a:gd name="connsiteX4" fmla="*/ 278351 w 819409"/>
              <a:gd name="connsiteY4" fmla="*/ 480711 h 552148"/>
              <a:gd name="connsiteX5" fmla="*/ 68801 w 819409"/>
              <a:gd name="connsiteY5" fmla="*/ 221631 h 552148"/>
              <a:gd name="connsiteX0" fmla="*/ 92089 w 842697"/>
              <a:gd name="connsiteY0" fmla="*/ 221631 h 552148"/>
              <a:gd name="connsiteX1" fmla="*/ 374029 w 842697"/>
              <a:gd name="connsiteY1" fmla="*/ 73041 h 552148"/>
              <a:gd name="connsiteX2" fmla="*/ 713119 w 842697"/>
              <a:gd name="connsiteY2" fmla="*/ 187341 h 552148"/>
              <a:gd name="connsiteX3" fmla="*/ 598819 w 842697"/>
              <a:gd name="connsiteY3" fmla="*/ 503571 h 552148"/>
              <a:gd name="connsiteX4" fmla="*/ 301639 w 842697"/>
              <a:gd name="connsiteY4" fmla="*/ 480711 h 552148"/>
              <a:gd name="connsiteX5" fmla="*/ 92089 w 842697"/>
              <a:gd name="connsiteY5" fmla="*/ 221631 h 552148"/>
              <a:gd name="connsiteX0" fmla="*/ 93455 w 844063"/>
              <a:gd name="connsiteY0" fmla="*/ 221631 h 552148"/>
              <a:gd name="connsiteX1" fmla="*/ 375395 w 844063"/>
              <a:gd name="connsiteY1" fmla="*/ 73041 h 552148"/>
              <a:gd name="connsiteX2" fmla="*/ 714485 w 844063"/>
              <a:gd name="connsiteY2" fmla="*/ 187341 h 552148"/>
              <a:gd name="connsiteX3" fmla="*/ 600185 w 844063"/>
              <a:gd name="connsiteY3" fmla="*/ 503571 h 552148"/>
              <a:gd name="connsiteX4" fmla="*/ 303005 w 844063"/>
              <a:gd name="connsiteY4" fmla="*/ 480711 h 552148"/>
              <a:gd name="connsiteX5" fmla="*/ 93455 w 844063"/>
              <a:gd name="connsiteY5" fmla="*/ 221631 h 552148"/>
              <a:gd name="connsiteX0" fmla="*/ 93455 w 844063"/>
              <a:gd name="connsiteY0" fmla="*/ 221631 h 564024"/>
              <a:gd name="connsiteX1" fmla="*/ 375395 w 844063"/>
              <a:gd name="connsiteY1" fmla="*/ 73041 h 564024"/>
              <a:gd name="connsiteX2" fmla="*/ 714485 w 844063"/>
              <a:gd name="connsiteY2" fmla="*/ 187341 h 564024"/>
              <a:gd name="connsiteX3" fmla="*/ 600185 w 844063"/>
              <a:gd name="connsiteY3" fmla="*/ 503571 h 564024"/>
              <a:gd name="connsiteX4" fmla="*/ 303005 w 844063"/>
              <a:gd name="connsiteY4" fmla="*/ 480711 h 564024"/>
              <a:gd name="connsiteX5" fmla="*/ 93455 w 844063"/>
              <a:gd name="connsiteY5" fmla="*/ 221631 h 564024"/>
              <a:gd name="connsiteX0" fmla="*/ 93455 w 844063"/>
              <a:gd name="connsiteY0" fmla="*/ 221631 h 572176"/>
              <a:gd name="connsiteX1" fmla="*/ 375395 w 844063"/>
              <a:gd name="connsiteY1" fmla="*/ 73041 h 572176"/>
              <a:gd name="connsiteX2" fmla="*/ 714485 w 844063"/>
              <a:gd name="connsiteY2" fmla="*/ 187341 h 572176"/>
              <a:gd name="connsiteX3" fmla="*/ 600185 w 844063"/>
              <a:gd name="connsiteY3" fmla="*/ 503571 h 572176"/>
              <a:gd name="connsiteX4" fmla="*/ 303005 w 844063"/>
              <a:gd name="connsiteY4" fmla="*/ 480711 h 572176"/>
              <a:gd name="connsiteX5" fmla="*/ 93455 w 844063"/>
              <a:gd name="connsiteY5" fmla="*/ 221631 h 57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063" h="572176">
                <a:moveTo>
                  <a:pt x="93455" y="221631"/>
                </a:moveTo>
                <a:cubicBezTo>
                  <a:pt x="-41165" y="65421"/>
                  <a:pt x="304275" y="-98409"/>
                  <a:pt x="375395" y="73041"/>
                </a:cubicBezTo>
                <a:cubicBezTo>
                  <a:pt x="555100" y="-43164"/>
                  <a:pt x="730360" y="64786"/>
                  <a:pt x="714485" y="187341"/>
                </a:cubicBezTo>
                <a:cubicBezTo>
                  <a:pt x="934830" y="198136"/>
                  <a:pt x="859265" y="607076"/>
                  <a:pt x="600185" y="503571"/>
                </a:cubicBezTo>
                <a:cubicBezTo>
                  <a:pt x="546845" y="583581"/>
                  <a:pt x="363965" y="614061"/>
                  <a:pt x="303005" y="480711"/>
                </a:cubicBezTo>
                <a:cubicBezTo>
                  <a:pt x="99805" y="634381"/>
                  <a:pt x="-133875" y="349901"/>
                  <a:pt x="93455" y="2216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63" name="手繪多邊形 62"/>
          <p:cNvSpPr/>
          <p:nvPr/>
        </p:nvSpPr>
        <p:spPr>
          <a:xfrm>
            <a:off x="9246860" y="5484210"/>
            <a:ext cx="176970" cy="811674"/>
          </a:xfrm>
          <a:custGeom>
            <a:avLst/>
            <a:gdLst>
              <a:gd name="connsiteX0" fmla="*/ 123265 w 324971"/>
              <a:gd name="connsiteY0" fmla="*/ 0 h 2459692"/>
              <a:gd name="connsiteX1" fmla="*/ 162486 w 324971"/>
              <a:gd name="connsiteY1" fmla="*/ 1731309 h 2459692"/>
              <a:gd name="connsiteX2" fmla="*/ 0 w 324971"/>
              <a:gd name="connsiteY2" fmla="*/ 1585633 h 2459692"/>
              <a:gd name="connsiteX3" fmla="*/ 145677 w 324971"/>
              <a:gd name="connsiteY3" fmla="*/ 1776133 h 2459692"/>
              <a:gd name="connsiteX4" fmla="*/ 196103 w 324971"/>
              <a:gd name="connsiteY4" fmla="*/ 2459692 h 2459692"/>
              <a:gd name="connsiteX5" fmla="*/ 252133 w 324971"/>
              <a:gd name="connsiteY5" fmla="*/ 2448486 h 2459692"/>
              <a:gd name="connsiteX6" fmla="*/ 184897 w 324971"/>
              <a:gd name="connsiteY6" fmla="*/ 1753721 h 2459692"/>
              <a:gd name="connsiteX7" fmla="*/ 324971 w 324971"/>
              <a:gd name="connsiteY7" fmla="*/ 1630456 h 2459692"/>
              <a:gd name="connsiteX8" fmla="*/ 179294 w 324971"/>
              <a:gd name="connsiteY8" fmla="*/ 1697692 h 2459692"/>
              <a:gd name="connsiteX9" fmla="*/ 123265 w 324971"/>
              <a:gd name="connsiteY9" fmla="*/ 0 h 245969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92517 w 324971"/>
              <a:gd name="connsiteY6" fmla="*/ 176896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38488 h 2482940"/>
              <a:gd name="connsiteX1" fmla="*/ 147246 w 324971"/>
              <a:gd name="connsiteY1" fmla="*/ 1697407 h 2482940"/>
              <a:gd name="connsiteX2" fmla="*/ 0 w 324971"/>
              <a:gd name="connsiteY2" fmla="*/ 1658411 h 2482940"/>
              <a:gd name="connsiteX3" fmla="*/ 138057 w 324971"/>
              <a:gd name="connsiteY3" fmla="*/ 1757471 h 2482940"/>
              <a:gd name="connsiteX4" fmla="*/ 192293 w 324971"/>
              <a:gd name="connsiteY4" fmla="*/ 2482940 h 2482940"/>
              <a:gd name="connsiteX5" fmla="*/ 225463 w 324971"/>
              <a:gd name="connsiteY5" fmla="*/ 2479354 h 2482940"/>
              <a:gd name="connsiteX6" fmla="*/ 184897 w 324971"/>
              <a:gd name="connsiteY6" fmla="*/ 1780779 h 2482940"/>
              <a:gd name="connsiteX7" fmla="*/ 324971 w 324971"/>
              <a:gd name="connsiteY7" fmla="*/ 1687994 h 2482940"/>
              <a:gd name="connsiteX8" fmla="*/ 198344 w 324971"/>
              <a:gd name="connsiteY8" fmla="*/ 1728560 h 2482940"/>
              <a:gd name="connsiteX9" fmla="*/ 182432 w 324971"/>
              <a:gd name="connsiteY9" fmla="*/ 626349 h 2482940"/>
              <a:gd name="connsiteX10" fmla="*/ 123265 w 324971"/>
              <a:gd name="connsiteY10" fmla="*/ 38488 h 2482940"/>
              <a:gd name="connsiteX0" fmla="*/ 123265 w 324971"/>
              <a:gd name="connsiteY0" fmla="*/ 163279 h 2607731"/>
              <a:gd name="connsiteX1" fmla="*/ 147246 w 324971"/>
              <a:gd name="connsiteY1" fmla="*/ 1822198 h 2607731"/>
              <a:gd name="connsiteX2" fmla="*/ 0 w 324971"/>
              <a:gd name="connsiteY2" fmla="*/ 1783202 h 2607731"/>
              <a:gd name="connsiteX3" fmla="*/ 138057 w 324971"/>
              <a:gd name="connsiteY3" fmla="*/ 1882262 h 2607731"/>
              <a:gd name="connsiteX4" fmla="*/ 192293 w 324971"/>
              <a:gd name="connsiteY4" fmla="*/ 2607731 h 2607731"/>
              <a:gd name="connsiteX5" fmla="*/ 225463 w 324971"/>
              <a:gd name="connsiteY5" fmla="*/ 2604145 h 2607731"/>
              <a:gd name="connsiteX6" fmla="*/ 184897 w 324971"/>
              <a:gd name="connsiteY6" fmla="*/ 1905570 h 2607731"/>
              <a:gd name="connsiteX7" fmla="*/ 324971 w 324971"/>
              <a:gd name="connsiteY7" fmla="*/ 1812785 h 2607731"/>
              <a:gd name="connsiteX8" fmla="*/ 198344 w 324971"/>
              <a:gd name="connsiteY8" fmla="*/ 1853351 h 2607731"/>
              <a:gd name="connsiteX9" fmla="*/ 174812 w 324971"/>
              <a:gd name="connsiteY9" fmla="*/ 183450 h 2607731"/>
              <a:gd name="connsiteX10" fmla="*/ 123265 w 324971"/>
              <a:gd name="connsiteY10" fmla="*/ 163279 h 2607731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74812 w 324971"/>
              <a:gd name="connsiteY9" fmla="*/ 20171 h 2444452"/>
              <a:gd name="connsiteX10" fmla="*/ 123265 w 324971"/>
              <a:gd name="connsiteY10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59572 w 324971"/>
              <a:gd name="connsiteY9" fmla="*/ 23981 h 2444452"/>
              <a:gd name="connsiteX10" fmla="*/ 123265 w 324971"/>
              <a:gd name="connsiteY10" fmla="*/ 0 h 244445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2324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881 w 349749"/>
              <a:gd name="connsiteY0" fmla="*/ 1042821 h 2420473"/>
              <a:gd name="connsiteX1" fmla="*/ 175834 w 349749"/>
              <a:gd name="connsiteY1" fmla="*/ 1634940 h 2420473"/>
              <a:gd name="connsiteX2" fmla="*/ 28588 w 349749"/>
              <a:gd name="connsiteY2" fmla="*/ 1595944 h 2420473"/>
              <a:gd name="connsiteX3" fmla="*/ 166645 w 349749"/>
              <a:gd name="connsiteY3" fmla="*/ 1695004 h 2420473"/>
              <a:gd name="connsiteX4" fmla="*/ 220881 w 349749"/>
              <a:gd name="connsiteY4" fmla="*/ 2420473 h 2420473"/>
              <a:gd name="connsiteX5" fmla="*/ 254051 w 349749"/>
              <a:gd name="connsiteY5" fmla="*/ 2416887 h 2420473"/>
              <a:gd name="connsiteX6" fmla="*/ 213485 w 349749"/>
              <a:gd name="connsiteY6" fmla="*/ 1706882 h 2420473"/>
              <a:gd name="connsiteX7" fmla="*/ 349749 w 349749"/>
              <a:gd name="connsiteY7" fmla="*/ 1610287 h 2420473"/>
              <a:gd name="connsiteX8" fmla="*/ 211692 w 349749"/>
              <a:gd name="connsiteY8" fmla="*/ 1662283 h 2420473"/>
              <a:gd name="connsiteX9" fmla="*/ 188160 w 349749"/>
              <a:gd name="connsiteY9" fmla="*/ 2 h 2420473"/>
              <a:gd name="connsiteX10" fmla="*/ 881 w 349749"/>
              <a:gd name="connsiteY10" fmla="*/ 1042821 h 2420473"/>
              <a:gd name="connsiteX0" fmla="*/ 881 w 349749"/>
              <a:gd name="connsiteY0" fmla="*/ 0 h 1377652"/>
              <a:gd name="connsiteX1" fmla="*/ 175834 w 349749"/>
              <a:gd name="connsiteY1" fmla="*/ 592119 h 1377652"/>
              <a:gd name="connsiteX2" fmla="*/ 28588 w 349749"/>
              <a:gd name="connsiteY2" fmla="*/ 553123 h 1377652"/>
              <a:gd name="connsiteX3" fmla="*/ 166645 w 349749"/>
              <a:gd name="connsiteY3" fmla="*/ 652183 h 1377652"/>
              <a:gd name="connsiteX4" fmla="*/ 220881 w 349749"/>
              <a:gd name="connsiteY4" fmla="*/ 1377652 h 1377652"/>
              <a:gd name="connsiteX5" fmla="*/ 254051 w 349749"/>
              <a:gd name="connsiteY5" fmla="*/ 1374066 h 1377652"/>
              <a:gd name="connsiteX6" fmla="*/ 213485 w 349749"/>
              <a:gd name="connsiteY6" fmla="*/ 664061 h 1377652"/>
              <a:gd name="connsiteX7" fmla="*/ 349749 w 349749"/>
              <a:gd name="connsiteY7" fmla="*/ 567466 h 1377652"/>
              <a:gd name="connsiteX8" fmla="*/ 211692 w 349749"/>
              <a:gd name="connsiteY8" fmla="*/ 619462 h 1377652"/>
              <a:gd name="connsiteX9" fmla="*/ 200066 w 349749"/>
              <a:gd name="connsiteY9" fmla="*/ 40650 h 1377652"/>
              <a:gd name="connsiteX10" fmla="*/ 881 w 349749"/>
              <a:gd name="connsiteY10" fmla="*/ 0 h 1377652"/>
              <a:gd name="connsiteX0" fmla="*/ 0 w 348868"/>
              <a:gd name="connsiteY0" fmla="*/ 0 h 1377652"/>
              <a:gd name="connsiteX1" fmla="*/ 174953 w 348868"/>
              <a:gd name="connsiteY1" fmla="*/ 592119 h 1377652"/>
              <a:gd name="connsiteX2" fmla="*/ 27707 w 348868"/>
              <a:gd name="connsiteY2" fmla="*/ 553123 h 1377652"/>
              <a:gd name="connsiteX3" fmla="*/ 165764 w 348868"/>
              <a:gd name="connsiteY3" fmla="*/ 652183 h 1377652"/>
              <a:gd name="connsiteX4" fmla="*/ 220000 w 348868"/>
              <a:gd name="connsiteY4" fmla="*/ 1377652 h 1377652"/>
              <a:gd name="connsiteX5" fmla="*/ 253170 w 348868"/>
              <a:gd name="connsiteY5" fmla="*/ 1374066 h 1377652"/>
              <a:gd name="connsiteX6" fmla="*/ 212604 w 348868"/>
              <a:gd name="connsiteY6" fmla="*/ 664061 h 1377652"/>
              <a:gd name="connsiteX7" fmla="*/ 348868 w 348868"/>
              <a:gd name="connsiteY7" fmla="*/ 567466 h 1377652"/>
              <a:gd name="connsiteX8" fmla="*/ 210811 w 348868"/>
              <a:gd name="connsiteY8" fmla="*/ 619462 h 1377652"/>
              <a:gd name="connsiteX9" fmla="*/ 199185 w 348868"/>
              <a:gd name="connsiteY9" fmla="*/ 40650 h 1377652"/>
              <a:gd name="connsiteX10" fmla="*/ 0 w 348868"/>
              <a:gd name="connsiteY10" fmla="*/ 0 h 1377652"/>
              <a:gd name="connsiteX0" fmla="*/ 115168 w 321161"/>
              <a:gd name="connsiteY0" fmla="*/ 30845 h 1337060"/>
              <a:gd name="connsiteX1" fmla="*/ 147246 w 321161"/>
              <a:gd name="connsiteY1" fmla="*/ 551527 h 1337060"/>
              <a:gd name="connsiteX2" fmla="*/ 0 w 321161"/>
              <a:gd name="connsiteY2" fmla="*/ 512531 h 1337060"/>
              <a:gd name="connsiteX3" fmla="*/ 138057 w 321161"/>
              <a:gd name="connsiteY3" fmla="*/ 611591 h 1337060"/>
              <a:gd name="connsiteX4" fmla="*/ 192293 w 321161"/>
              <a:gd name="connsiteY4" fmla="*/ 1337060 h 1337060"/>
              <a:gd name="connsiteX5" fmla="*/ 225463 w 321161"/>
              <a:gd name="connsiteY5" fmla="*/ 1333474 h 1337060"/>
              <a:gd name="connsiteX6" fmla="*/ 184897 w 321161"/>
              <a:gd name="connsiteY6" fmla="*/ 623469 h 1337060"/>
              <a:gd name="connsiteX7" fmla="*/ 321161 w 321161"/>
              <a:gd name="connsiteY7" fmla="*/ 526874 h 1337060"/>
              <a:gd name="connsiteX8" fmla="*/ 183104 w 321161"/>
              <a:gd name="connsiteY8" fmla="*/ 578870 h 1337060"/>
              <a:gd name="connsiteX9" fmla="*/ 171478 w 321161"/>
              <a:gd name="connsiteY9" fmla="*/ 58 h 1337060"/>
              <a:gd name="connsiteX10" fmla="*/ 115168 w 321161"/>
              <a:gd name="connsiteY10" fmla="*/ 30845 h 1337060"/>
              <a:gd name="connsiteX0" fmla="*/ 115168 w 321161"/>
              <a:gd name="connsiteY0" fmla="*/ 292732 h 1337009"/>
              <a:gd name="connsiteX1" fmla="*/ 147246 w 321161"/>
              <a:gd name="connsiteY1" fmla="*/ 551476 h 1337009"/>
              <a:gd name="connsiteX2" fmla="*/ 0 w 321161"/>
              <a:gd name="connsiteY2" fmla="*/ 512480 h 1337009"/>
              <a:gd name="connsiteX3" fmla="*/ 138057 w 321161"/>
              <a:gd name="connsiteY3" fmla="*/ 611540 h 1337009"/>
              <a:gd name="connsiteX4" fmla="*/ 192293 w 321161"/>
              <a:gd name="connsiteY4" fmla="*/ 1337009 h 1337009"/>
              <a:gd name="connsiteX5" fmla="*/ 225463 w 321161"/>
              <a:gd name="connsiteY5" fmla="*/ 1333423 h 1337009"/>
              <a:gd name="connsiteX6" fmla="*/ 184897 w 321161"/>
              <a:gd name="connsiteY6" fmla="*/ 623418 h 1337009"/>
              <a:gd name="connsiteX7" fmla="*/ 321161 w 321161"/>
              <a:gd name="connsiteY7" fmla="*/ 526823 h 1337009"/>
              <a:gd name="connsiteX8" fmla="*/ 183104 w 321161"/>
              <a:gd name="connsiteY8" fmla="*/ 578819 h 1337009"/>
              <a:gd name="connsiteX9" fmla="*/ 171478 w 321161"/>
              <a:gd name="connsiteY9" fmla="*/ 7 h 1337009"/>
              <a:gd name="connsiteX10" fmla="*/ 115168 w 321161"/>
              <a:gd name="connsiteY10" fmla="*/ 292732 h 1337009"/>
              <a:gd name="connsiteX0" fmla="*/ 115168 w 321161"/>
              <a:gd name="connsiteY0" fmla="*/ 0 h 1044277"/>
              <a:gd name="connsiteX1" fmla="*/ 147246 w 321161"/>
              <a:gd name="connsiteY1" fmla="*/ 258744 h 1044277"/>
              <a:gd name="connsiteX2" fmla="*/ 0 w 321161"/>
              <a:gd name="connsiteY2" fmla="*/ 219748 h 1044277"/>
              <a:gd name="connsiteX3" fmla="*/ 138057 w 321161"/>
              <a:gd name="connsiteY3" fmla="*/ 318808 h 1044277"/>
              <a:gd name="connsiteX4" fmla="*/ 192293 w 321161"/>
              <a:gd name="connsiteY4" fmla="*/ 1044277 h 1044277"/>
              <a:gd name="connsiteX5" fmla="*/ 225463 w 321161"/>
              <a:gd name="connsiteY5" fmla="*/ 1040691 h 1044277"/>
              <a:gd name="connsiteX6" fmla="*/ 184897 w 321161"/>
              <a:gd name="connsiteY6" fmla="*/ 330686 h 1044277"/>
              <a:gd name="connsiteX7" fmla="*/ 321161 w 321161"/>
              <a:gd name="connsiteY7" fmla="*/ 234091 h 1044277"/>
              <a:gd name="connsiteX8" fmla="*/ 183104 w 321161"/>
              <a:gd name="connsiteY8" fmla="*/ 286087 h 1044277"/>
              <a:gd name="connsiteX9" fmla="*/ 207197 w 321161"/>
              <a:gd name="connsiteY9" fmla="*/ 219244 h 1044277"/>
              <a:gd name="connsiteX10" fmla="*/ 115168 w 321161"/>
              <a:gd name="connsiteY10" fmla="*/ 0 h 1044277"/>
              <a:gd name="connsiteX0" fmla="*/ 115168 w 321281"/>
              <a:gd name="connsiteY0" fmla="*/ 0 h 1044277"/>
              <a:gd name="connsiteX1" fmla="*/ 147246 w 321281"/>
              <a:gd name="connsiteY1" fmla="*/ 258744 h 1044277"/>
              <a:gd name="connsiteX2" fmla="*/ 0 w 321281"/>
              <a:gd name="connsiteY2" fmla="*/ 219748 h 1044277"/>
              <a:gd name="connsiteX3" fmla="*/ 138057 w 321281"/>
              <a:gd name="connsiteY3" fmla="*/ 318808 h 1044277"/>
              <a:gd name="connsiteX4" fmla="*/ 192293 w 321281"/>
              <a:gd name="connsiteY4" fmla="*/ 1044277 h 1044277"/>
              <a:gd name="connsiteX5" fmla="*/ 225463 w 321281"/>
              <a:gd name="connsiteY5" fmla="*/ 1040691 h 1044277"/>
              <a:gd name="connsiteX6" fmla="*/ 184897 w 321281"/>
              <a:gd name="connsiteY6" fmla="*/ 330686 h 1044277"/>
              <a:gd name="connsiteX7" fmla="*/ 321161 w 321281"/>
              <a:gd name="connsiteY7" fmla="*/ 234091 h 1044277"/>
              <a:gd name="connsiteX8" fmla="*/ 207197 w 321281"/>
              <a:gd name="connsiteY8" fmla="*/ 219244 h 1044277"/>
              <a:gd name="connsiteX9" fmla="*/ 115168 w 321281"/>
              <a:gd name="connsiteY9" fmla="*/ 0 h 1044277"/>
              <a:gd name="connsiteX0" fmla="*/ 115168 w 321264"/>
              <a:gd name="connsiteY0" fmla="*/ 0 h 1044277"/>
              <a:gd name="connsiteX1" fmla="*/ 147246 w 321264"/>
              <a:gd name="connsiteY1" fmla="*/ 258744 h 1044277"/>
              <a:gd name="connsiteX2" fmla="*/ 0 w 321264"/>
              <a:gd name="connsiteY2" fmla="*/ 219748 h 1044277"/>
              <a:gd name="connsiteX3" fmla="*/ 138057 w 321264"/>
              <a:gd name="connsiteY3" fmla="*/ 318808 h 1044277"/>
              <a:gd name="connsiteX4" fmla="*/ 192293 w 321264"/>
              <a:gd name="connsiteY4" fmla="*/ 1044277 h 1044277"/>
              <a:gd name="connsiteX5" fmla="*/ 225463 w 321264"/>
              <a:gd name="connsiteY5" fmla="*/ 1040691 h 1044277"/>
              <a:gd name="connsiteX6" fmla="*/ 184897 w 321264"/>
              <a:gd name="connsiteY6" fmla="*/ 330686 h 1044277"/>
              <a:gd name="connsiteX7" fmla="*/ 321161 w 321264"/>
              <a:gd name="connsiteY7" fmla="*/ 234091 h 1044277"/>
              <a:gd name="connsiteX8" fmla="*/ 192910 w 321264"/>
              <a:gd name="connsiteY8" fmla="*/ 266869 h 1044277"/>
              <a:gd name="connsiteX9" fmla="*/ 115168 w 321264"/>
              <a:gd name="connsiteY9" fmla="*/ 0 h 1044277"/>
              <a:gd name="connsiteX0" fmla="*/ 115168 w 321264"/>
              <a:gd name="connsiteY0" fmla="*/ 2819 h 1047096"/>
              <a:gd name="connsiteX1" fmla="*/ 147246 w 321264"/>
              <a:gd name="connsiteY1" fmla="*/ 261563 h 1047096"/>
              <a:gd name="connsiteX2" fmla="*/ 0 w 321264"/>
              <a:gd name="connsiteY2" fmla="*/ 222567 h 1047096"/>
              <a:gd name="connsiteX3" fmla="*/ 138057 w 321264"/>
              <a:gd name="connsiteY3" fmla="*/ 321627 h 1047096"/>
              <a:gd name="connsiteX4" fmla="*/ 192293 w 321264"/>
              <a:gd name="connsiteY4" fmla="*/ 1047096 h 1047096"/>
              <a:gd name="connsiteX5" fmla="*/ 225463 w 321264"/>
              <a:gd name="connsiteY5" fmla="*/ 1043510 h 1047096"/>
              <a:gd name="connsiteX6" fmla="*/ 184897 w 321264"/>
              <a:gd name="connsiteY6" fmla="*/ 333505 h 1047096"/>
              <a:gd name="connsiteX7" fmla="*/ 321161 w 321264"/>
              <a:gd name="connsiteY7" fmla="*/ 236910 h 1047096"/>
              <a:gd name="connsiteX8" fmla="*/ 192910 w 321264"/>
              <a:gd name="connsiteY8" fmla="*/ 269688 h 1047096"/>
              <a:gd name="connsiteX9" fmla="*/ 147942 w 321264"/>
              <a:gd name="connsiteY9" fmla="*/ 132697 h 1047096"/>
              <a:gd name="connsiteX10" fmla="*/ 115168 w 321264"/>
              <a:gd name="connsiteY10" fmla="*/ 2819 h 1047096"/>
              <a:gd name="connsiteX0" fmla="*/ 115168 w 321264"/>
              <a:gd name="connsiteY0" fmla="*/ 8049 h 1052326"/>
              <a:gd name="connsiteX1" fmla="*/ 147246 w 321264"/>
              <a:gd name="connsiteY1" fmla="*/ 266793 h 1052326"/>
              <a:gd name="connsiteX2" fmla="*/ 0 w 321264"/>
              <a:gd name="connsiteY2" fmla="*/ 227797 h 1052326"/>
              <a:gd name="connsiteX3" fmla="*/ 138057 w 321264"/>
              <a:gd name="connsiteY3" fmla="*/ 326857 h 1052326"/>
              <a:gd name="connsiteX4" fmla="*/ 192293 w 321264"/>
              <a:gd name="connsiteY4" fmla="*/ 1052326 h 1052326"/>
              <a:gd name="connsiteX5" fmla="*/ 225463 w 321264"/>
              <a:gd name="connsiteY5" fmla="*/ 1048740 h 1052326"/>
              <a:gd name="connsiteX6" fmla="*/ 184897 w 321264"/>
              <a:gd name="connsiteY6" fmla="*/ 338735 h 1052326"/>
              <a:gd name="connsiteX7" fmla="*/ 321161 w 321264"/>
              <a:gd name="connsiteY7" fmla="*/ 242140 h 1052326"/>
              <a:gd name="connsiteX8" fmla="*/ 192910 w 321264"/>
              <a:gd name="connsiteY8" fmla="*/ 274918 h 1052326"/>
              <a:gd name="connsiteX9" fmla="*/ 159848 w 321264"/>
              <a:gd name="connsiteY9" fmla="*/ 54583 h 1052326"/>
              <a:gd name="connsiteX10" fmla="*/ 115168 w 321264"/>
              <a:gd name="connsiteY10" fmla="*/ 8049 h 1052326"/>
              <a:gd name="connsiteX0" fmla="*/ 134218 w 321264"/>
              <a:gd name="connsiteY0" fmla="*/ 29223 h 1021113"/>
              <a:gd name="connsiteX1" fmla="*/ 147246 w 321264"/>
              <a:gd name="connsiteY1" fmla="*/ 235580 h 1021113"/>
              <a:gd name="connsiteX2" fmla="*/ 0 w 321264"/>
              <a:gd name="connsiteY2" fmla="*/ 196584 h 1021113"/>
              <a:gd name="connsiteX3" fmla="*/ 138057 w 321264"/>
              <a:gd name="connsiteY3" fmla="*/ 295644 h 1021113"/>
              <a:gd name="connsiteX4" fmla="*/ 192293 w 321264"/>
              <a:gd name="connsiteY4" fmla="*/ 1021113 h 1021113"/>
              <a:gd name="connsiteX5" fmla="*/ 225463 w 321264"/>
              <a:gd name="connsiteY5" fmla="*/ 1017527 h 1021113"/>
              <a:gd name="connsiteX6" fmla="*/ 184897 w 321264"/>
              <a:gd name="connsiteY6" fmla="*/ 307522 h 1021113"/>
              <a:gd name="connsiteX7" fmla="*/ 321161 w 321264"/>
              <a:gd name="connsiteY7" fmla="*/ 210927 h 1021113"/>
              <a:gd name="connsiteX8" fmla="*/ 192910 w 321264"/>
              <a:gd name="connsiteY8" fmla="*/ 243705 h 1021113"/>
              <a:gd name="connsiteX9" fmla="*/ 159848 w 321264"/>
              <a:gd name="connsiteY9" fmla="*/ 23370 h 1021113"/>
              <a:gd name="connsiteX10" fmla="*/ 134218 w 321264"/>
              <a:gd name="connsiteY10" fmla="*/ 29223 h 1021113"/>
              <a:gd name="connsiteX0" fmla="*/ 134218 w 321264"/>
              <a:gd name="connsiteY0" fmla="*/ 29211 h 1021101"/>
              <a:gd name="connsiteX1" fmla="*/ 147246 w 321264"/>
              <a:gd name="connsiteY1" fmla="*/ 235568 h 1021101"/>
              <a:gd name="connsiteX2" fmla="*/ 0 w 321264"/>
              <a:gd name="connsiteY2" fmla="*/ 196572 h 1021101"/>
              <a:gd name="connsiteX3" fmla="*/ 138057 w 321264"/>
              <a:gd name="connsiteY3" fmla="*/ 295632 h 1021101"/>
              <a:gd name="connsiteX4" fmla="*/ 192293 w 321264"/>
              <a:gd name="connsiteY4" fmla="*/ 1021101 h 1021101"/>
              <a:gd name="connsiteX5" fmla="*/ 225463 w 321264"/>
              <a:gd name="connsiteY5" fmla="*/ 1017515 h 1021101"/>
              <a:gd name="connsiteX6" fmla="*/ 184897 w 321264"/>
              <a:gd name="connsiteY6" fmla="*/ 307510 h 1021101"/>
              <a:gd name="connsiteX7" fmla="*/ 321161 w 321264"/>
              <a:gd name="connsiteY7" fmla="*/ 210915 h 1021101"/>
              <a:gd name="connsiteX8" fmla="*/ 192910 w 321264"/>
              <a:gd name="connsiteY8" fmla="*/ 243693 h 1021101"/>
              <a:gd name="connsiteX9" fmla="*/ 159848 w 321264"/>
              <a:gd name="connsiteY9" fmla="*/ 23358 h 1021101"/>
              <a:gd name="connsiteX10" fmla="*/ 134218 w 321264"/>
              <a:gd name="connsiteY10" fmla="*/ 29211 h 1021101"/>
              <a:gd name="connsiteX0" fmla="*/ 134218 w 321264"/>
              <a:gd name="connsiteY0" fmla="*/ 5853 h 997743"/>
              <a:gd name="connsiteX1" fmla="*/ 147246 w 321264"/>
              <a:gd name="connsiteY1" fmla="*/ 212210 h 997743"/>
              <a:gd name="connsiteX2" fmla="*/ 0 w 321264"/>
              <a:gd name="connsiteY2" fmla="*/ 173214 h 997743"/>
              <a:gd name="connsiteX3" fmla="*/ 138057 w 321264"/>
              <a:gd name="connsiteY3" fmla="*/ 272274 h 997743"/>
              <a:gd name="connsiteX4" fmla="*/ 192293 w 321264"/>
              <a:gd name="connsiteY4" fmla="*/ 997743 h 997743"/>
              <a:gd name="connsiteX5" fmla="*/ 225463 w 321264"/>
              <a:gd name="connsiteY5" fmla="*/ 994157 h 997743"/>
              <a:gd name="connsiteX6" fmla="*/ 184897 w 321264"/>
              <a:gd name="connsiteY6" fmla="*/ 284152 h 997743"/>
              <a:gd name="connsiteX7" fmla="*/ 321161 w 321264"/>
              <a:gd name="connsiteY7" fmla="*/ 187557 h 997743"/>
              <a:gd name="connsiteX8" fmla="*/ 192910 w 321264"/>
              <a:gd name="connsiteY8" fmla="*/ 220335 h 997743"/>
              <a:gd name="connsiteX9" fmla="*/ 159848 w 321264"/>
              <a:gd name="connsiteY9" fmla="*/ 0 h 997743"/>
              <a:gd name="connsiteX10" fmla="*/ 134218 w 321264"/>
              <a:gd name="connsiteY10" fmla="*/ 5853 h 997743"/>
              <a:gd name="connsiteX0" fmla="*/ 134218 w 321259"/>
              <a:gd name="connsiteY0" fmla="*/ 5853 h 997743"/>
              <a:gd name="connsiteX1" fmla="*/ 147246 w 321259"/>
              <a:gd name="connsiteY1" fmla="*/ 212210 h 997743"/>
              <a:gd name="connsiteX2" fmla="*/ 0 w 321259"/>
              <a:gd name="connsiteY2" fmla="*/ 173214 h 997743"/>
              <a:gd name="connsiteX3" fmla="*/ 138057 w 321259"/>
              <a:gd name="connsiteY3" fmla="*/ 272274 h 997743"/>
              <a:gd name="connsiteX4" fmla="*/ 192293 w 321259"/>
              <a:gd name="connsiteY4" fmla="*/ 997743 h 997743"/>
              <a:gd name="connsiteX5" fmla="*/ 225463 w 321259"/>
              <a:gd name="connsiteY5" fmla="*/ 994157 h 997743"/>
              <a:gd name="connsiteX6" fmla="*/ 184897 w 321259"/>
              <a:gd name="connsiteY6" fmla="*/ 284152 h 997743"/>
              <a:gd name="connsiteX7" fmla="*/ 321161 w 321259"/>
              <a:gd name="connsiteY7" fmla="*/ 187557 h 997743"/>
              <a:gd name="connsiteX8" fmla="*/ 192910 w 321259"/>
              <a:gd name="connsiteY8" fmla="*/ 220335 h 997743"/>
              <a:gd name="connsiteX9" fmla="*/ 159848 w 321259"/>
              <a:gd name="connsiteY9" fmla="*/ 0 h 997743"/>
              <a:gd name="connsiteX10" fmla="*/ 134218 w 321259"/>
              <a:gd name="connsiteY10" fmla="*/ 5853 h 997743"/>
              <a:gd name="connsiteX0" fmla="*/ 134218 w 321259"/>
              <a:gd name="connsiteY0" fmla="*/ 5853 h 997743"/>
              <a:gd name="connsiteX1" fmla="*/ 147246 w 321259"/>
              <a:gd name="connsiteY1" fmla="*/ 212210 h 997743"/>
              <a:gd name="connsiteX2" fmla="*/ 0 w 321259"/>
              <a:gd name="connsiteY2" fmla="*/ 173214 h 997743"/>
              <a:gd name="connsiteX3" fmla="*/ 138057 w 321259"/>
              <a:gd name="connsiteY3" fmla="*/ 272274 h 997743"/>
              <a:gd name="connsiteX4" fmla="*/ 192293 w 321259"/>
              <a:gd name="connsiteY4" fmla="*/ 997743 h 997743"/>
              <a:gd name="connsiteX5" fmla="*/ 225463 w 321259"/>
              <a:gd name="connsiteY5" fmla="*/ 994157 h 997743"/>
              <a:gd name="connsiteX6" fmla="*/ 184897 w 321259"/>
              <a:gd name="connsiteY6" fmla="*/ 284152 h 997743"/>
              <a:gd name="connsiteX7" fmla="*/ 321161 w 321259"/>
              <a:gd name="connsiteY7" fmla="*/ 187557 h 997743"/>
              <a:gd name="connsiteX8" fmla="*/ 192910 w 321259"/>
              <a:gd name="connsiteY8" fmla="*/ 220335 h 997743"/>
              <a:gd name="connsiteX9" fmla="*/ 159848 w 321259"/>
              <a:gd name="connsiteY9" fmla="*/ 0 h 997743"/>
              <a:gd name="connsiteX10" fmla="*/ 134218 w 321259"/>
              <a:gd name="connsiteY10" fmla="*/ 5853 h 997743"/>
              <a:gd name="connsiteX0" fmla="*/ 134218 w 321247"/>
              <a:gd name="connsiteY0" fmla="*/ 5853 h 997743"/>
              <a:gd name="connsiteX1" fmla="*/ 147246 w 321247"/>
              <a:gd name="connsiteY1" fmla="*/ 212210 h 997743"/>
              <a:gd name="connsiteX2" fmla="*/ 0 w 321247"/>
              <a:gd name="connsiteY2" fmla="*/ 173214 h 997743"/>
              <a:gd name="connsiteX3" fmla="*/ 138057 w 321247"/>
              <a:gd name="connsiteY3" fmla="*/ 272274 h 997743"/>
              <a:gd name="connsiteX4" fmla="*/ 192293 w 321247"/>
              <a:gd name="connsiteY4" fmla="*/ 997743 h 997743"/>
              <a:gd name="connsiteX5" fmla="*/ 225463 w 321247"/>
              <a:gd name="connsiteY5" fmla="*/ 994157 h 997743"/>
              <a:gd name="connsiteX6" fmla="*/ 184897 w 321247"/>
              <a:gd name="connsiteY6" fmla="*/ 284152 h 997743"/>
              <a:gd name="connsiteX7" fmla="*/ 321161 w 321247"/>
              <a:gd name="connsiteY7" fmla="*/ 187557 h 997743"/>
              <a:gd name="connsiteX8" fmla="*/ 178623 w 321247"/>
              <a:gd name="connsiteY8" fmla="*/ 225097 h 997743"/>
              <a:gd name="connsiteX9" fmla="*/ 159848 w 321247"/>
              <a:gd name="connsiteY9" fmla="*/ 0 h 997743"/>
              <a:gd name="connsiteX10" fmla="*/ 134218 w 321247"/>
              <a:gd name="connsiteY10" fmla="*/ 5853 h 997743"/>
              <a:gd name="connsiteX0" fmla="*/ 134218 w 321247"/>
              <a:gd name="connsiteY0" fmla="*/ 5853 h 997743"/>
              <a:gd name="connsiteX1" fmla="*/ 147246 w 321247"/>
              <a:gd name="connsiteY1" fmla="*/ 212210 h 997743"/>
              <a:gd name="connsiteX2" fmla="*/ 0 w 321247"/>
              <a:gd name="connsiteY2" fmla="*/ 173214 h 997743"/>
              <a:gd name="connsiteX3" fmla="*/ 138057 w 321247"/>
              <a:gd name="connsiteY3" fmla="*/ 272274 h 997743"/>
              <a:gd name="connsiteX4" fmla="*/ 192293 w 321247"/>
              <a:gd name="connsiteY4" fmla="*/ 997743 h 997743"/>
              <a:gd name="connsiteX5" fmla="*/ 225463 w 321247"/>
              <a:gd name="connsiteY5" fmla="*/ 994157 h 997743"/>
              <a:gd name="connsiteX6" fmla="*/ 184897 w 321247"/>
              <a:gd name="connsiteY6" fmla="*/ 284152 h 997743"/>
              <a:gd name="connsiteX7" fmla="*/ 321161 w 321247"/>
              <a:gd name="connsiteY7" fmla="*/ 187557 h 997743"/>
              <a:gd name="connsiteX8" fmla="*/ 178623 w 321247"/>
              <a:gd name="connsiteY8" fmla="*/ 225097 h 997743"/>
              <a:gd name="connsiteX9" fmla="*/ 159848 w 321247"/>
              <a:gd name="connsiteY9" fmla="*/ 0 h 997743"/>
              <a:gd name="connsiteX10" fmla="*/ 134218 w 321247"/>
              <a:gd name="connsiteY10" fmla="*/ 5853 h 997743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4623 h 996513"/>
              <a:gd name="connsiteX1" fmla="*/ 136037 w 321247"/>
              <a:gd name="connsiteY1" fmla="*/ 63064 h 996513"/>
              <a:gd name="connsiteX2" fmla="*/ 147246 w 321247"/>
              <a:gd name="connsiteY2" fmla="*/ 210980 h 996513"/>
              <a:gd name="connsiteX3" fmla="*/ 0 w 321247"/>
              <a:gd name="connsiteY3" fmla="*/ 171984 h 996513"/>
              <a:gd name="connsiteX4" fmla="*/ 138057 w 321247"/>
              <a:gd name="connsiteY4" fmla="*/ 271044 h 996513"/>
              <a:gd name="connsiteX5" fmla="*/ 192293 w 321247"/>
              <a:gd name="connsiteY5" fmla="*/ 996513 h 996513"/>
              <a:gd name="connsiteX6" fmla="*/ 225463 w 321247"/>
              <a:gd name="connsiteY6" fmla="*/ 992927 h 996513"/>
              <a:gd name="connsiteX7" fmla="*/ 184897 w 321247"/>
              <a:gd name="connsiteY7" fmla="*/ 282922 h 996513"/>
              <a:gd name="connsiteX8" fmla="*/ 321161 w 321247"/>
              <a:gd name="connsiteY8" fmla="*/ 186327 h 996513"/>
              <a:gd name="connsiteX9" fmla="*/ 178623 w 321247"/>
              <a:gd name="connsiteY9" fmla="*/ 223867 h 996513"/>
              <a:gd name="connsiteX10" fmla="*/ 164611 w 321247"/>
              <a:gd name="connsiteY10" fmla="*/ 3533 h 996513"/>
              <a:gd name="connsiteX11" fmla="*/ 134218 w 321247"/>
              <a:gd name="connsiteY11" fmla="*/ 4623 h 996513"/>
              <a:gd name="connsiteX0" fmla="*/ 134218 w 321247"/>
              <a:gd name="connsiteY0" fmla="*/ 4623 h 996513"/>
              <a:gd name="connsiteX1" fmla="*/ 136037 w 321247"/>
              <a:gd name="connsiteY1" fmla="*/ 63064 h 996513"/>
              <a:gd name="connsiteX2" fmla="*/ 147246 w 321247"/>
              <a:gd name="connsiteY2" fmla="*/ 210980 h 996513"/>
              <a:gd name="connsiteX3" fmla="*/ 0 w 321247"/>
              <a:gd name="connsiteY3" fmla="*/ 171984 h 996513"/>
              <a:gd name="connsiteX4" fmla="*/ 138057 w 321247"/>
              <a:gd name="connsiteY4" fmla="*/ 271044 h 996513"/>
              <a:gd name="connsiteX5" fmla="*/ 192293 w 321247"/>
              <a:gd name="connsiteY5" fmla="*/ 996513 h 996513"/>
              <a:gd name="connsiteX6" fmla="*/ 225463 w 321247"/>
              <a:gd name="connsiteY6" fmla="*/ 992927 h 996513"/>
              <a:gd name="connsiteX7" fmla="*/ 184897 w 321247"/>
              <a:gd name="connsiteY7" fmla="*/ 282922 h 996513"/>
              <a:gd name="connsiteX8" fmla="*/ 321161 w 321247"/>
              <a:gd name="connsiteY8" fmla="*/ 186327 h 996513"/>
              <a:gd name="connsiteX9" fmla="*/ 178623 w 321247"/>
              <a:gd name="connsiteY9" fmla="*/ 223867 h 996513"/>
              <a:gd name="connsiteX10" fmla="*/ 164611 w 321247"/>
              <a:gd name="connsiteY10" fmla="*/ 3533 h 996513"/>
              <a:gd name="connsiteX11" fmla="*/ 134218 w 321247"/>
              <a:gd name="connsiteY11" fmla="*/ 4623 h 996513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49963 w 321247"/>
              <a:gd name="connsiteY3" fmla="*/ 279611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49963 w 321247"/>
              <a:gd name="connsiteY3" fmla="*/ 279611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0135 w 321247"/>
              <a:gd name="connsiteY6" fmla="*/ 286726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0 w 187029"/>
              <a:gd name="connsiteY0" fmla="*/ 15571 h 1007461"/>
              <a:gd name="connsiteX1" fmla="*/ 13028 w 187029"/>
              <a:gd name="connsiteY1" fmla="*/ 221928 h 1007461"/>
              <a:gd name="connsiteX2" fmla="*/ 15745 w 187029"/>
              <a:gd name="connsiteY2" fmla="*/ 279611 h 1007461"/>
              <a:gd name="connsiteX3" fmla="*/ 58075 w 187029"/>
              <a:gd name="connsiteY3" fmla="*/ 1007461 h 1007461"/>
              <a:gd name="connsiteX4" fmla="*/ 91245 w 187029"/>
              <a:gd name="connsiteY4" fmla="*/ 1003875 h 1007461"/>
              <a:gd name="connsiteX5" fmla="*/ 45917 w 187029"/>
              <a:gd name="connsiteY5" fmla="*/ 286726 h 1007461"/>
              <a:gd name="connsiteX6" fmla="*/ 186943 w 187029"/>
              <a:gd name="connsiteY6" fmla="*/ 197275 h 1007461"/>
              <a:gd name="connsiteX7" fmla="*/ 44405 w 187029"/>
              <a:gd name="connsiteY7" fmla="*/ 234815 h 1007461"/>
              <a:gd name="connsiteX8" fmla="*/ 30393 w 187029"/>
              <a:gd name="connsiteY8" fmla="*/ 14481 h 1007461"/>
              <a:gd name="connsiteX9" fmla="*/ 0 w 187029"/>
              <a:gd name="connsiteY9" fmla="*/ 15571 h 1007461"/>
              <a:gd name="connsiteX0" fmla="*/ 0 w 91245"/>
              <a:gd name="connsiteY0" fmla="*/ 15571 h 1007461"/>
              <a:gd name="connsiteX1" fmla="*/ 13028 w 91245"/>
              <a:gd name="connsiteY1" fmla="*/ 221928 h 1007461"/>
              <a:gd name="connsiteX2" fmla="*/ 15745 w 91245"/>
              <a:gd name="connsiteY2" fmla="*/ 279611 h 1007461"/>
              <a:gd name="connsiteX3" fmla="*/ 58075 w 91245"/>
              <a:gd name="connsiteY3" fmla="*/ 1007461 h 1007461"/>
              <a:gd name="connsiteX4" fmla="*/ 91245 w 91245"/>
              <a:gd name="connsiteY4" fmla="*/ 1003875 h 1007461"/>
              <a:gd name="connsiteX5" fmla="*/ 45917 w 91245"/>
              <a:gd name="connsiteY5" fmla="*/ 286726 h 1007461"/>
              <a:gd name="connsiteX6" fmla="*/ 44405 w 91245"/>
              <a:gd name="connsiteY6" fmla="*/ 234815 h 1007461"/>
              <a:gd name="connsiteX7" fmla="*/ 30393 w 91245"/>
              <a:gd name="connsiteY7" fmla="*/ 14481 h 1007461"/>
              <a:gd name="connsiteX8" fmla="*/ 0 w 91245"/>
              <a:gd name="connsiteY8" fmla="*/ 15571 h 1007461"/>
              <a:gd name="connsiteX0" fmla="*/ 0 w 91245"/>
              <a:gd name="connsiteY0" fmla="*/ 15571 h 1007461"/>
              <a:gd name="connsiteX1" fmla="*/ 13028 w 91245"/>
              <a:gd name="connsiteY1" fmla="*/ 221928 h 1007461"/>
              <a:gd name="connsiteX2" fmla="*/ 15745 w 91245"/>
              <a:gd name="connsiteY2" fmla="*/ 279611 h 1007461"/>
              <a:gd name="connsiteX3" fmla="*/ 58075 w 91245"/>
              <a:gd name="connsiteY3" fmla="*/ 1007461 h 1007461"/>
              <a:gd name="connsiteX4" fmla="*/ 91245 w 91245"/>
              <a:gd name="connsiteY4" fmla="*/ 1003875 h 1007461"/>
              <a:gd name="connsiteX5" fmla="*/ 45917 w 91245"/>
              <a:gd name="connsiteY5" fmla="*/ 286726 h 1007461"/>
              <a:gd name="connsiteX6" fmla="*/ 30393 w 91245"/>
              <a:gd name="connsiteY6" fmla="*/ 14481 h 1007461"/>
              <a:gd name="connsiteX7" fmla="*/ 0 w 91245"/>
              <a:gd name="connsiteY7" fmla="*/ 15571 h 1007461"/>
              <a:gd name="connsiteX0" fmla="*/ 0 w 91245"/>
              <a:gd name="connsiteY0" fmla="*/ 15571 h 1007461"/>
              <a:gd name="connsiteX1" fmla="*/ 15745 w 91245"/>
              <a:gd name="connsiteY1" fmla="*/ 279611 h 1007461"/>
              <a:gd name="connsiteX2" fmla="*/ 58075 w 91245"/>
              <a:gd name="connsiteY2" fmla="*/ 1007461 h 1007461"/>
              <a:gd name="connsiteX3" fmla="*/ 91245 w 91245"/>
              <a:gd name="connsiteY3" fmla="*/ 1003875 h 1007461"/>
              <a:gd name="connsiteX4" fmla="*/ 45917 w 91245"/>
              <a:gd name="connsiteY4" fmla="*/ 286726 h 1007461"/>
              <a:gd name="connsiteX5" fmla="*/ 30393 w 91245"/>
              <a:gd name="connsiteY5" fmla="*/ 14481 h 1007461"/>
              <a:gd name="connsiteX6" fmla="*/ 0 w 91245"/>
              <a:gd name="connsiteY6" fmla="*/ 15571 h 1007461"/>
              <a:gd name="connsiteX0" fmla="*/ 0 w 91245"/>
              <a:gd name="connsiteY0" fmla="*/ 15571 h 1007461"/>
              <a:gd name="connsiteX1" fmla="*/ 58075 w 91245"/>
              <a:gd name="connsiteY1" fmla="*/ 1007461 h 1007461"/>
              <a:gd name="connsiteX2" fmla="*/ 91245 w 91245"/>
              <a:gd name="connsiteY2" fmla="*/ 1003875 h 1007461"/>
              <a:gd name="connsiteX3" fmla="*/ 45917 w 91245"/>
              <a:gd name="connsiteY3" fmla="*/ 286726 h 1007461"/>
              <a:gd name="connsiteX4" fmla="*/ 30393 w 91245"/>
              <a:gd name="connsiteY4" fmla="*/ 14481 h 1007461"/>
              <a:gd name="connsiteX5" fmla="*/ 0 w 91245"/>
              <a:gd name="connsiteY5" fmla="*/ 15571 h 1007461"/>
              <a:gd name="connsiteX0" fmla="*/ 0 w 91245"/>
              <a:gd name="connsiteY0" fmla="*/ 15571 h 1007461"/>
              <a:gd name="connsiteX1" fmla="*/ 58075 w 91245"/>
              <a:gd name="connsiteY1" fmla="*/ 1007461 h 1007461"/>
              <a:gd name="connsiteX2" fmla="*/ 91245 w 91245"/>
              <a:gd name="connsiteY2" fmla="*/ 1003875 h 1007461"/>
              <a:gd name="connsiteX3" fmla="*/ 30393 w 91245"/>
              <a:gd name="connsiteY3" fmla="*/ 14481 h 1007461"/>
              <a:gd name="connsiteX4" fmla="*/ 0 w 91245"/>
              <a:gd name="connsiteY4" fmla="*/ 15571 h 1007461"/>
              <a:gd name="connsiteX0" fmla="*/ 0 w 91245"/>
              <a:gd name="connsiteY0" fmla="*/ 25963 h 1017853"/>
              <a:gd name="connsiteX1" fmla="*/ 58075 w 91245"/>
              <a:gd name="connsiteY1" fmla="*/ 1017853 h 1017853"/>
              <a:gd name="connsiteX2" fmla="*/ 91245 w 91245"/>
              <a:gd name="connsiteY2" fmla="*/ 1014267 h 1017853"/>
              <a:gd name="connsiteX3" fmla="*/ 49443 w 91245"/>
              <a:gd name="connsiteY3" fmla="*/ 1094 h 1017853"/>
              <a:gd name="connsiteX4" fmla="*/ 0 w 91245"/>
              <a:gd name="connsiteY4" fmla="*/ 25963 h 1017853"/>
              <a:gd name="connsiteX0" fmla="*/ 0 w 81720"/>
              <a:gd name="connsiteY0" fmla="*/ 23421 h 1019274"/>
              <a:gd name="connsiteX1" fmla="*/ 48550 w 81720"/>
              <a:gd name="connsiteY1" fmla="*/ 1019274 h 1019274"/>
              <a:gd name="connsiteX2" fmla="*/ 81720 w 81720"/>
              <a:gd name="connsiteY2" fmla="*/ 1015688 h 1019274"/>
              <a:gd name="connsiteX3" fmla="*/ 39918 w 81720"/>
              <a:gd name="connsiteY3" fmla="*/ 2515 h 1019274"/>
              <a:gd name="connsiteX4" fmla="*/ 0 w 81720"/>
              <a:gd name="connsiteY4" fmla="*/ 23421 h 1019274"/>
              <a:gd name="connsiteX0" fmla="*/ 0 w 81720"/>
              <a:gd name="connsiteY0" fmla="*/ 23421 h 1031164"/>
              <a:gd name="connsiteX1" fmla="*/ 4100 w 81720"/>
              <a:gd name="connsiteY1" fmla="*/ 1031164 h 1031164"/>
              <a:gd name="connsiteX2" fmla="*/ 81720 w 81720"/>
              <a:gd name="connsiteY2" fmla="*/ 1015688 h 1031164"/>
              <a:gd name="connsiteX3" fmla="*/ 39918 w 81720"/>
              <a:gd name="connsiteY3" fmla="*/ 2515 h 1031164"/>
              <a:gd name="connsiteX4" fmla="*/ 0 w 81720"/>
              <a:gd name="connsiteY4" fmla="*/ 23421 h 1031164"/>
              <a:gd name="connsiteX0" fmla="*/ 0 w 39918"/>
              <a:gd name="connsiteY0" fmla="*/ 23421 h 1035504"/>
              <a:gd name="connsiteX1" fmla="*/ 4100 w 39918"/>
              <a:gd name="connsiteY1" fmla="*/ 1031164 h 1035504"/>
              <a:gd name="connsiteX2" fmla="*/ 37270 w 39918"/>
              <a:gd name="connsiteY2" fmla="*/ 1035504 h 1035504"/>
              <a:gd name="connsiteX3" fmla="*/ 39918 w 39918"/>
              <a:gd name="connsiteY3" fmla="*/ 2515 h 1035504"/>
              <a:gd name="connsiteX4" fmla="*/ 0 w 39918"/>
              <a:gd name="connsiteY4" fmla="*/ 23421 h 1035504"/>
              <a:gd name="connsiteX0" fmla="*/ 0 w 50873"/>
              <a:gd name="connsiteY0" fmla="*/ 23421 h 1035504"/>
              <a:gd name="connsiteX1" fmla="*/ 4100 w 50873"/>
              <a:gd name="connsiteY1" fmla="*/ 1031164 h 1035504"/>
              <a:gd name="connsiteX2" fmla="*/ 37270 w 50873"/>
              <a:gd name="connsiteY2" fmla="*/ 1035504 h 1035504"/>
              <a:gd name="connsiteX3" fmla="*/ 39918 w 50873"/>
              <a:gd name="connsiteY3" fmla="*/ 2515 h 1035504"/>
              <a:gd name="connsiteX4" fmla="*/ 0 w 50873"/>
              <a:gd name="connsiteY4" fmla="*/ 23421 h 1035504"/>
              <a:gd name="connsiteX0" fmla="*/ 0 w 50873"/>
              <a:gd name="connsiteY0" fmla="*/ 23421 h 1035504"/>
              <a:gd name="connsiteX1" fmla="*/ 4100 w 50873"/>
              <a:gd name="connsiteY1" fmla="*/ 1031164 h 1035504"/>
              <a:gd name="connsiteX2" fmla="*/ 37270 w 50873"/>
              <a:gd name="connsiteY2" fmla="*/ 1035504 h 1035504"/>
              <a:gd name="connsiteX3" fmla="*/ 39918 w 50873"/>
              <a:gd name="connsiteY3" fmla="*/ 2515 h 1035504"/>
              <a:gd name="connsiteX4" fmla="*/ 0 w 50873"/>
              <a:gd name="connsiteY4" fmla="*/ 23421 h 1035504"/>
              <a:gd name="connsiteX0" fmla="*/ 0 w 54400"/>
              <a:gd name="connsiteY0" fmla="*/ 23421 h 1035504"/>
              <a:gd name="connsiteX1" fmla="*/ 4100 w 54400"/>
              <a:gd name="connsiteY1" fmla="*/ 1031164 h 1035504"/>
              <a:gd name="connsiteX2" fmla="*/ 37270 w 54400"/>
              <a:gd name="connsiteY2" fmla="*/ 1035504 h 1035504"/>
              <a:gd name="connsiteX3" fmla="*/ 39918 w 54400"/>
              <a:gd name="connsiteY3" fmla="*/ 2515 h 1035504"/>
              <a:gd name="connsiteX4" fmla="*/ 0 w 54400"/>
              <a:gd name="connsiteY4" fmla="*/ 23421 h 1035504"/>
              <a:gd name="connsiteX0" fmla="*/ 0 w 199377"/>
              <a:gd name="connsiteY0" fmla="*/ 23421 h 1031164"/>
              <a:gd name="connsiteX1" fmla="*/ 4100 w 199377"/>
              <a:gd name="connsiteY1" fmla="*/ 1031164 h 1031164"/>
              <a:gd name="connsiteX2" fmla="*/ 196020 w 199377"/>
              <a:gd name="connsiteY2" fmla="*/ 1023614 h 1031164"/>
              <a:gd name="connsiteX3" fmla="*/ 39918 w 199377"/>
              <a:gd name="connsiteY3" fmla="*/ 2515 h 1031164"/>
              <a:gd name="connsiteX4" fmla="*/ 0 w 199377"/>
              <a:gd name="connsiteY4" fmla="*/ 23421 h 1031164"/>
              <a:gd name="connsiteX0" fmla="*/ 0 w 199377"/>
              <a:gd name="connsiteY0" fmla="*/ 23421 h 1023614"/>
              <a:gd name="connsiteX1" fmla="*/ 143800 w 199377"/>
              <a:gd name="connsiteY1" fmla="*/ 1015311 h 1023614"/>
              <a:gd name="connsiteX2" fmla="*/ 196020 w 199377"/>
              <a:gd name="connsiteY2" fmla="*/ 1023614 h 1023614"/>
              <a:gd name="connsiteX3" fmla="*/ 39918 w 199377"/>
              <a:gd name="connsiteY3" fmla="*/ 2515 h 1023614"/>
              <a:gd name="connsiteX4" fmla="*/ 0 w 199377"/>
              <a:gd name="connsiteY4" fmla="*/ 23421 h 1023614"/>
              <a:gd name="connsiteX0" fmla="*/ 0 w 199377"/>
              <a:gd name="connsiteY0" fmla="*/ 23421 h 1023614"/>
              <a:gd name="connsiteX1" fmla="*/ 143800 w 199377"/>
              <a:gd name="connsiteY1" fmla="*/ 1015311 h 1023614"/>
              <a:gd name="connsiteX2" fmla="*/ 196020 w 199377"/>
              <a:gd name="connsiteY2" fmla="*/ 1023614 h 1023614"/>
              <a:gd name="connsiteX3" fmla="*/ 39918 w 199377"/>
              <a:gd name="connsiteY3" fmla="*/ 2515 h 1023614"/>
              <a:gd name="connsiteX4" fmla="*/ 0 w 199377"/>
              <a:gd name="connsiteY4" fmla="*/ 23421 h 1023614"/>
              <a:gd name="connsiteX0" fmla="*/ 0 w 196020"/>
              <a:gd name="connsiteY0" fmla="*/ 23421 h 1023614"/>
              <a:gd name="connsiteX1" fmla="*/ 143800 w 196020"/>
              <a:gd name="connsiteY1" fmla="*/ 1015311 h 1023614"/>
              <a:gd name="connsiteX2" fmla="*/ 196020 w 196020"/>
              <a:gd name="connsiteY2" fmla="*/ 1023614 h 1023614"/>
              <a:gd name="connsiteX3" fmla="*/ 39918 w 196020"/>
              <a:gd name="connsiteY3" fmla="*/ 2515 h 1023614"/>
              <a:gd name="connsiteX4" fmla="*/ 0 w 196020"/>
              <a:gd name="connsiteY4" fmla="*/ 23421 h 1023614"/>
              <a:gd name="connsiteX0" fmla="*/ 0 w 176970"/>
              <a:gd name="connsiteY0" fmla="*/ 23421 h 1015310"/>
              <a:gd name="connsiteX1" fmla="*/ 143800 w 176970"/>
              <a:gd name="connsiteY1" fmla="*/ 1015311 h 1015310"/>
              <a:gd name="connsiteX2" fmla="*/ 176970 w 176970"/>
              <a:gd name="connsiteY2" fmla="*/ 1007761 h 1015310"/>
              <a:gd name="connsiteX3" fmla="*/ 39918 w 176970"/>
              <a:gd name="connsiteY3" fmla="*/ 2515 h 1015310"/>
              <a:gd name="connsiteX4" fmla="*/ 0 w 176970"/>
              <a:gd name="connsiteY4" fmla="*/ 23421 h 1015310"/>
              <a:gd name="connsiteX0" fmla="*/ 0 w 176970"/>
              <a:gd name="connsiteY0" fmla="*/ 21304 h 1013194"/>
              <a:gd name="connsiteX1" fmla="*/ 143800 w 176970"/>
              <a:gd name="connsiteY1" fmla="*/ 1013194 h 1013194"/>
              <a:gd name="connsiteX2" fmla="*/ 176970 w 176970"/>
              <a:gd name="connsiteY2" fmla="*/ 1005644 h 1013194"/>
              <a:gd name="connsiteX3" fmla="*/ 30393 w 176970"/>
              <a:gd name="connsiteY3" fmla="*/ 4362 h 1013194"/>
              <a:gd name="connsiteX4" fmla="*/ 0 w 176970"/>
              <a:gd name="connsiteY4" fmla="*/ 21304 h 1013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970" h="1013194">
                <a:moveTo>
                  <a:pt x="0" y="21304"/>
                </a:moveTo>
                <a:cubicBezTo>
                  <a:pt x="1367" y="357218"/>
                  <a:pt x="75758" y="653500"/>
                  <a:pt x="143800" y="1013194"/>
                </a:cubicBezTo>
                <a:lnTo>
                  <a:pt x="176970" y="1005644"/>
                </a:lnTo>
                <a:cubicBezTo>
                  <a:pt x="85778" y="589975"/>
                  <a:pt x="42210" y="320949"/>
                  <a:pt x="30393" y="4362"/>
                </a:cubicBezTo>
                <a:cubicBezTo>
                  <a:pt x="20262" y="4725"/>
                  <a:pt x="2894" y="-13271"/>
                  <a:pt x="0" y="21304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endParaRPr kumimoji="0" lang="zh-TW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grpSp>
        <p:nvGrpSpPr>
          <p:cNvPr id="64" name="群組 63"/>
          <p:cNvGrpSpPr/>
          <p:nvPr/>
        </p:nvGrpSpPr>
        <p:grpSpPr>
          <a:xfrm rot="20309037">
            <a:off x="9052849" y="5923017"/>
            <a:ext cx="577852" cy="197668"/>
            <a:chOff x="11572034" y="6157344"/>
            <a:chExt cx="478917" cy="163826"/>
          </a:xfrm>
        </p:grpSpPr>
        <p:sp>
          <p:nvSpPr>
            <p:cNvPr id="65" name="心形 4"/>
            <p:cNvSpPr/>
            <p:nvPr/>
          </p:nvSpPr>
          <p:spPr>
            <a:xfrm rot="15055303">
              <a:off x="11885962" y="6118960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66" name="心形 4"/>
            <p:cNvSpPr/>
            <p:nvPr/>
          </p:nvSpPr>
          <p:spPr>
            <a:xfrm rot="7354892" flipH="1">
              <a:off x="11610418" y="6128743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67" name="手繪多邊形 66"/>
            <p:cNvSpPr/>
            <p:nvPr/>
          </p:nvSpPr>
          <p:spPr>
            <a:xfrm>
              <a:off x="11733670" y="6246941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68" name="手繪多邊形 67"/>
            <p:cNvSpPr/>
            <p:nvPr/>
          </p:nvSpPr>
          <p:spPr>
            <a:xfrm rot="944818" flipH="1">
              <a:off x="11807488" y="6230272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</p:grpSp>
      <p:sp>
        <p:nvSpPr>
          <p:cNvPr id="62" name="手繪多邊形 22"/>
          <p:cNvSpPr>
            <a:spLocks/>
          </p:cNvSpPr>
          <p:nvPr/>
        </p:nvSpPr>
        <p:spPr bwMode="auto">
          <a:xfrm rot="400626" flipH="1">
            <a:off x="9983433" y="5613298"/>
            <a:ext cx="203350" cy="938887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49" name="手繪多邊形 48"/>
          <p:cNvSpPr/>
          <p:nvPr/>
        </p:nvSpPr>
        <p:spPr bwMode="white">
          <a:xfrm flipH="1">
            <a:off x="0" y="2152832"/>
            <a:ext cx="4062160" cy="2926297"/>
          </a:xfrm>
          <a:custGeom>
            <a:avLst/>
            <a:gdLst>
              <a:gd name="connsiteX0" fmla="*/ 1285609 w 4062160"/>
              <a:gd name="connsiteY0" fmla="*/ 356 h 2926297"/>
              <a:gd name="connsiteX1" fmla="*/ 477958 w 4062160"/>
              <a:gd name="connsiteY1" fmla="*/ 1133496 h 2926297"/>
              <a:gd name="connsiteX2" fmla="*/ 1549662 w 4062160"/>
              <a:gd name="connsiteY2" fmla="*/ 2458514 h 2926297"/>
              <a:gd name="connsiteX3" fmla="*/ 3069534 w 4062160"/>
              <a:gd name="connsiteY3" fmla="*/ 2575427 h 2926297"/>
              <a:gd name="connsiteX4" fmla="*/ 4019228 w 4062160"/>
              <a:gd name="connsiteY4" fmla="*/ 2446007 h 2926297"/>
              <a:gd name="connsiteX5" fmla="*/ 4062160 w 4062160"/>
              <a:gd name="connsiteY5" fmla="*/ 2395425 h 2926297"/>
              <a:gd name="connsiteX6" fmla="*/ 4062160 w 4062160"/>
              <a:gd name="connsiteY6" fmla="*/ 1106717 h 2926297"/>
              <a:gd name="connsiteX7" fmla="*/ 4006875 w 4062160"/>
              <a:gd name="connsiteY7" fmla="*/ 1065182 h 2926297"/>
              <a:gd name="connsiteX8" fmla="*/ 3654100 w 4062160"/>
              <a:gd name="connsiteY8" fmla="*/ 958126 h 2926297"/>
              <a:gd name="connsiteX9" fmla="*/ 1919888 w 4062160"/>
              <a:gd name="connsiteY9" fmla="*/ 373559 h 2926297"/>
              <a:gd name="connsiteX10" fmla="*/ 1285609 w 4062160"/>
              <a:gd name="connsiteY10" fmla="*/ 356 h 292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62160" h="2926297">
                <a:moveTo>
                  <a:pt x="1285609" y="356"/>
                </a:moveTo>
                <a:cubicBezTo>
                  <a:pt x="691741" y="16578"/>
                  <a:pt x="4622" y="584247"/>
                  <a:pt x="477958" y="1133496"/>
                </a:cubicBezTo>
                <a:cubicBezTo>
                  <a:pt x="-684679" y="1789510"/>
                  <a:pt x="510434" y="3244431"/>
                  <a:pt x="1549662" y="2458514"/>
                </a:cubicBezTo>
                <a:cubicBezTo>
                  <a:pt x="1861431" y="3140508"/>
                  <a:pt x="2796736" y="2984624"/>
                  <a:pt x="3069534" y="2575427"/>
                </a:cubicBezTo>
                <a:cubicBezTo>
                  <a:pt x="3483601" y="2740852"/>
                  <a:pt x="3806013" y="2650338"/>
                  <a:pt x="4019228" y="2446007"/>
                </a:cubicBezTo>
                <a:lnTo>
                  <a:pt x="4062160" y="2395425"/>
                </a:lnTo>
                <a:lnTo>
                  <a:pt x="4062160" y="1106717"/>
                </a:lnTo>
                <a:lnTo>
                  <a:pt x="4006875" y="1065182"/>
                </a:lnTo>
                <a:cubicBezTo>
                  <a:pt x="3912181" y="1003745"/>
                  <a:pt x="3794964" y="965027"/>
                  <a:pt x="3654100" y="958126"/>
                </a:cubicBezTo>
                <a:cubicBezTo>
                  <a:pt x="3735289" y="331340"/>
                  <a:pt x="2838955" y="-220751"/>
                  <a:pt x="1919888" y="373559"/>
                </a:cubicBezTo>
                <a:cubicBezTo>
                  <a:pt x="1806222" y="99544"/>
                  <a:pt x="1555549" y="-7018"/>
                  <a:pt x="1285609" y="3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/>
          </a:p>
        </p:txBody>
      </p:sp>
      <p:grpSp>
        <p:nvGrpSpPr>
          <p:cNvPr id="37" name="群組 36"/>
          <p:cNvGrpSpPr/>
          <p:nvPr/>
        </p:nvGrpSpPr>
        <p:grpSpPr bwMode="ltGray">
          <a:xfrm rot="1052519">
            <a:off x="4157779" y="5000681"/>
            <a:ext cx="526320" cy="1068532"/>
            <a:chOff x="4654532" y="4913149"/>
            <a:chExt cx="538090" cy="1092429"/>
          </a:xfrm>
          <a:solidFill>
            <a:schemeClr val="accent2"/>
          </a:solidFill>
        </p:grpSpPr>
        <p:sp>
          <p:nvSpPr>
            <p:cNvPr id="25" name="心形 31"/>
            <p:cNvSpPr/>
            <p:nvPr/>
          </p:nvSpPr>
          <p:spPr bwMode="ltGray">
            <a:xfrm rot="20672383">
              <a:off x="4654532" y="4913149"/>
              <a:ext cx="422315" cy="236844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26" name="手繪多邊形 25"/>
            <p:cNvSpPr/>
            <p:nvPr/>
          </p:nvSpPr>
          <p:spPr bwMode="ltGray">
            <a:xfrm rot="20672383">
              <a:off x="4946077" y="5068866"/>
              <a:ext cx="70793" cy="936712"/>
            </a:xfrm>
            <a:custGeom>
              <a:avLst/>
              <a:gdLst>
                <a:gd name="connsiteX0" fmla="*/ 217945 w 217945"/>
                <a:gd name="connsiteY0" fmla="*/ 0 h 2712204"/>
                <a:gd name="connsiteX1" fmla="*/ 0 w 217945"/>
                <a:gd name="connsiteY1" fmla="*/ 2712204 h 2712204"/>
                <a:gd name="connsiteX0" fmla="*/ 24216 w 24216"/>
                <a:gd name="connsiteY0" fmla="*/ 0 h 2873644"/>
                <a:gd name="connsiteX1" fmla="*/ 0 w 24216"/>
                <a:gd name="connsiteY1" fmla="*/ 2873644 h 2873644"/>
                <a:gd name="connsiteX0" fmla="*/ 102493 w 102493"/>
                <a:gd name="connsiteY0" fmla="*/ 0 h 2873644"/>
                <a:gd name="connsiteX1" fmla="*/ 78277 w 102493"/>
                <a:gd name="connsiteY1" fmla="*/ 2873644 h 2873644"/>
                <a:gd name="connsiteX0" fmla="*/ 160570 w 160570"/>
                <a:gd name="connsiteY0" fmla="*/ 0 h 2873644"/>
                <a:gd name="connsiteX1" fmla="*/ 136354 w 160570"/>
                <a:gd name="connsiteY1" fmla="*/ 2873644 h 2873644"/>
                <a:gd name="connsiteX0" fmla="*/ 119427 w 119427"/>
                <a:gd name="connsiteY0" fmla="*/ 0 h 2873644"/>
                <a:gd name="connsiteX1" fmla="*/ 95211 w 119427"/>
                <a:gd name="connsiteY1" fmla="*/ 2873644 h 2873644"/>
                <a:gd name="connsiteX0" fmla="*/ 124984 w 124984"/>
                <a:gd name="connsiteY0" fmla="*/ 0 h 2889789"/>
                <a:gd name="connsiteX1" fmla="*/ 92696 w 124984"/>
                <a:gd name="connsiteY1" fmla="*/ 2889789 h 2889789"/>
                <a:gd name="connsiteX0" fmla="*/ 82529 w 82529"/>
                <a:gd name="connsiteY0" fmla="*/ 0 h 2889789"/>
                <a:gd name="connsiteX1" fmla="*/ 50241 w 82529"/>
                <a:gd name="connsiteY1" fmla="*/ 2889789 h 2889789"/>
                <a:gd name="connsiteX0" fmla="*/ 59892 w 67291"/>
                <a:gd name="connsiteY0" fmla="*/ 0 h 2314320"/>
                <a:gd name="connsiteX1" fmla="*/ 67291 w 67291"/>
                <a:gd name="connsiteY1" fmla="*/ 2314320 h 2314320"/>
                <a:gd name="connsiteX0" fmla="*/ 52534 w 59933"/>
                <a:gd name="connsiteY0" fmla="*/ 0 h 2314320"/>
                <a:gd name="connsiteX1" fmla="*/ 59933 w 59933"/>
                <a:gd name="connsiteY1" fmla="*/ 2314320 h 2314320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55680 w 55680"/>
                <a:gd name="connsiteY0" fmla="*/ 0 h 2354008"/>
                <a:gd name="connsiteX1" fmla="*/ 43235 w 55680"/>
                <a:gd name="connsiteY1" fmla="*/ 2354008 h 2354008"/>
                <a:gd name="connsiteX0" fmla="*/ 61815 w 61815"/>
                <a:gd name="connsiteY0" fmla="*/ 0 h 2125805"/>
                <a:gd name="connsiteX1" fmla="*/ 39448 w 61815"/>
                <a:gd name="connsiteY1" fmla="*/ 2125805 h 2125805"/>
                <a:gd name="connsiteX0" fmla="*/ 102151 w 102152"/>
                <a:gd name="connsiteY0" fmla="*/ 0 h 2030530"/>
                <a:gd name="connsiteX1" fmla="*/ 25793 w 102152"/>
                <a:gd name="connsiteY1" fmla="*/ 2030530 h 2030530"/>
                <a:gd name="connsiteX0" fmla="*/ 191840 w 191841"/>
                <a:gd name="connsiteY0" fmla="*/ 0 h 2538412"/>
                <a:gd name="connsiteX1" fmla="*/ 15185 w 191841"/>
                <a:gd name="connsiteY1" fmla="*/ 2538411 h 253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841" h="2538412">
                  <a:moveTo>
                    <a:pt x="191840" y="0"/>
                  </a:moveTo>
                  <a:cubicBezTo>
                    <a:pt x="130964" y="154041"/>
                    <a:pt x="-53764" y="2103026"/>
                    <a:pt x="15185" y="2538411"/>
                  </a:cubicBezTo>
                </a:path>
              </a:pathLst>
            </a:cu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27" name="心形 31"/>
            <p:cNvSpPr/>
            <p:nvPr/>
          </p:nvSpPr>
          <p:spPr bwMode="ltGray">
            <a:xfrm rot="20440257">
              <a:off x="4717036" y="5175161"/>
              <a:ext cx="422315" cy="236844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28" name="心形 31"/>
            <p:cNvSpPr/>
            <p:nvPr/>
          </p:nvSpPr>
          <p:spPr bwMode="ltGray">
            <a:xfrm rot="20463811">
              <a:off x="4770307" y="5422232"/>
              <a:ext cx="422315" cy="236844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</p:grpSp>
      <p:sp>
        <p:nvSpPr>
          <p:cNvPr id="29" name="手繪多邊形 28"/>
          <p:cNvSpPr/>
          <p:nvPr/>
        </p:nvSpPr>
        <p:spPr>
          <a:xfrm rot="21350723">
            <a:off x="3848839" y="4146662"/>
            <a:ext cx="205358" cy="1785122"/>
          </a:xfrm>
          <a:custGeom>
            <a:avLst/>
            <a:gdLst>
              <a:gd name="connsiteX0" fmla="*/ 123265 w 324971"/>
              <a:gd name="connsiteY0" fmla="*/ 0 h 2459692"/>
              <a:gd name="connsiteX1" fmla="*/ 162486 w 324971"/>
              <a:gd name="connsiteY1" fmla="*/ 1731309 h 2459692"/>
              <a:gd name="connsiteX2" fmla="*/ 0 w 324971"/>
              <a:gd name="connsiteY2" fmla="*/ 1585633 h 2459692"/>
              <a:gd name="connsiteX3" fmla="*/ 145677 w 324971"/>
              <a:gd name="connsiteY3" fmla="*/ 1776133 h 2459692"/>
              <a:gd name="connsiteX4" fmla="*/ 196103 w 324971"/>
              <a:gd name="connsiteY4" fmla="*/ 2459692 h 2459692"/>
              <a:gd name="connsiteX5" fmla="*/ 252133 w 324971"/>
              <a:gd name="connsiteY5" fmla="*/ 2448486 h 2459692"/>
              <a:gd name="connsiteX6" fmla="*/ 184897 w 324971"/>
              <a:gd name="connsiteY6" fmla="*/ 1753721 h 2459692"/>
              <a:gd name="connsiteX7" fmla="*/ 324971 w 324971"/>
              <a:gd name="connsiteY7" fmla="*/ 1630456 h 2459692"/>
              <a:gd name="connsiteX8" fmla="*/ 179294 w 324971"/>
              <a:gd name="connsiteY8" fmla="*/ 1697692 h 2459692"/>
              <a:gd name="connsiteX9" fmla="*/ 123265 w 324971"/>
              <a:gd name="connsiteY9" fmla="*/ 0 h 245969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92517 w 324971"/>
              <a:gd name="connsiteY6" fmla="*/ 176896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38488 h 2482940"/>
              <a:gd name="connsiteX1" fmla="*/ 147246 w 324971"/>
              <a:gd name="connsiteY1" fmla="*/ 1697407 h 2482940"/>
              <a:gd name="connsiteX2" fmla="*/ 0 w 324971"/>
              <a:gd name="connsiteY2" fmla="*/ 1658411 h 2482940"/>
              <a:gd name="connsiteX3" fmla="*/ 138057 w 324971"/>
              <a:gd name="connsiteY3" fmla="*/ 1757471 h 2482940"/>
              <a:gd name="connsiteX4" fmla="*/ 192293 w 324971"/>
              <a:gd name="connsiteY4" fmla="*/ 2482940 h 2482940"/>
              <a:gd name="connsiteX5" fmla="*/ 225463 w 324971"/>
              <a:gd name="connsiteY5" fmla="*/ 2479354 h 2482940"/>
              <a:gd name="connsiteX6" fmla="*/ 184897 w 324971"/>
              <a:gd name="connsiteY6" fmla="*/ 1780779 h 2482940"/>
              <a:gd name="connsiteX7" fmla="*/ 324971 w 324971"/>
              <a:gd name="connsiteY7" fmla="*/ 1687994 h 2482940"/>
              <a:gd name="connsiteX8" fmla="*/ 198344 w 324971"/>
              <a:gd name="connsiteY8" fmla="*/ 1728560 h 2482940"/>
              <a:gd name="connsiteX9" fmla="*/ 182432 w 324971"/>
              <a:gd name="connsiteY9" fmla="*/ 626349 h 2482940"/>
              <a:gd name="connsiteX10" fmla="*/ 123265 w 324971"/>
              <a:gd name="connsiteY10" fmla="*/ 38488 h 2482940"/>
              <a:gd name="connsiteX0" fmla="*/ 123265 w 324971"/>
              <a:gd name="connsiteY0" fmla="*/ 163279 h 2607731"/>
              <a:gd name="connsiteX1" fmla="*/ 147246 w 324971"/>
              <a:gd name="connsiteY1" fmla="*/ 1822198 h 2607731"/>
              <a:gd name="connsiteX2" fmla="*/ 0 w 324971"/>
              <a:gd name="connsiteY2" fmla="*/ 1783202 h 2607731"/>
              <a:gd name="connsiteX3" fmla="*/ 138057 w 324971"/>
              <a:gd name="connsiteY3" fmla="*/ 1882262 h 2607731"/>
              <a:gd name="connsiteX4" fmla="*/ 192293 w 324971"/>
              <a:gd name="connsiteY4" fmla="*/ 2607731 h 2607731"/>
              <a:gd name="connsiteX5" fmla="*/ 225463 w 324971"/>
              <a:gd name="connsiteY5" fmla="*/ 2604145 h 2607731"/>
              <a:gd name="connsiteX6" fmla="*/ 184897 w 324971"/>
              <a:gd name="connsiteY6" fmla="*/ 1905570 h 2607731"/>
              <a:gd name="connsiteX7" fmla="*/ 324971 w 324971"/>
              <a:gd name="connsiteY7" fmla="*/ 1812785 h 2607731"/>
              <a:gd name="connsiteX8" fmla="*/ 198344 w 324971"/>
              <a:gd name="connsiteY8" fmla="*/ 1853351 h 2607731"/>
              <a:gd name="connsiteX9" fmla="*/ 174812 w 324971"/>
              <a:gd name="connsiteY9" fmla="*/ 183450 h 2607731"/>
              <a:gd name="connsiteX10" fmla="*/ 123265 w 324971"/>
              <a:gd name="connsiteY10" fmla="*/ 163279 h 2607731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74812 w 324971"/>
              <a:gd name="connsiteY9" fmla="*/ 20171 h 2444452"/>
              <a:gd name="connsiteX10" fmla="*/ 123265 w 324971"/>
              <a:gd name="connsiteY10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59572 w 324971"/>
              <a:gd name="connsiteY9" fmla="*/ 23981 h 2444452"/>
              <a:gd name="connsiteX10" fmla="*/ 123265 w 324971"/>
              <a:gd name="connsiteY10" fmla="*/ 0 h 244445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2324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95529 w 321161"/>
              <a:gd name="connsiteY9" fmla="*/ 794516 h 2425402"/>
              <a:gd name="connsiteX10" fmla="*/ 127075 w 321161"/>
              <a:gd name="connsiteY10" fmla="*/ 0 h 2425402"/>
              <a:gd name="connsiteX0" fmla="*/ 152931 w 321161"/>
              <a:gd name="connsiteY0" fmla="*/ 0 h 1641396"/>
              <a:gd name="connsiteX1" fmla="*/ 147246 w 321161"/>
              <a:gd name="connsiteY1" fmla="*/ 855863 h 1641396"/>
              <a:gd name="connsiteX2" fmla="*/ 0 w 321161"/>
              <a:gd name="connsiteY2" fmla="*/ 816867 h 1641396"/>
              <a:gd name="connsiteX3" fmla="*/ 138057 w 321161"/>
              <a:gd name="connsiteY3" fmla="*/ 915927 h 1641396"/>
              <a:gd name="connsiteX4" fmla="*/ 192293 w 321161"/>
              <a:gd name="connsiteY4" fmla="*/ 1641396 h 1641396"/>
              <a:gd name="connsiteX5" fmla="*/ 225463 w 321161"/>
              <a:gd name="connsiteY5" fmla="*/ 1637810 h 1641396"/>
              <a:gd name="connsiteX6" fmla="*/ 184897 w 321161"/>
              <a:gd name="connsiteY6" fmla="*/ 927805 h 1641396"/>
              <a:gd name="connsiteX7" fmla="*/ 321161 w 321161"/>
              <a:gd name="connsiteY7" fmla="*/ 831210 h 1641396"/>
              <a:gd name="connsiteX8" fmla="*/ 183104 w 321161"/>
              <a:gd name="connsiteY8" fmla="*/ 883206 h 1641396"/>
              <a:gd name="connsiteX9" fmla="*/ 195529 w 321161"/>
              <a:gd name="connsiteY9" fmla="*/ 10510 h 1641396"/>
              <a:gd name="connsiteX10" fmla="*/ 152931 w 321161"/>
              <a:gd name="connsiteY10" fmla="*/ 0 h 1641396"/>
              <a:gd name="connsiteX0" fmla="*/ 152931 w 321161"/>
              <a:gd name="connsiteY0" fmla="*/ 0 h 1641396"/>
              <a:gd name="connsiteX1" fmla="*/ 147246 w 321161"/>
              <a:gd name="connsiteY1" fmla="*/ 855863 h 1641396"/>
              <a:gd name="connsiteX2" fmla="*/ 0 w 321161"/>
              <a:gd name="connsiteY2" fmla="*/ 816867 h 1641396"/>
              <a:gd name="connsiteX3" fmla="*/ 138057 w 321161"/>
              <a:gd name="connsiteY3" fmla="*/ 915927 h 1641396"/>
              <a:gd name="connsiteX4" fmla="*/ 192293 w 321161"/>
              <a:gd name="connsiteY4" fmla="*/ 1641396 h 1641396"/>
              <a:gd name="connsiteX5" fmla="*/ 209150 w 321161"/>
              <a:gd name="connsiteY5" fmla="*/ 1404737 h 1641396"/>
              <a:gd name="connsiteX6" fmla="*/ 184897 w 321161"/>
              <a:gd name="connsiteY6" fmla="*/ 927805 h 1641396"/>
              <a:gd name="connsiteX7" fmla="*/ 321161 w 321161"/>
              <a:gd name="connsiteY7" fmla="*/ 831210 h 1641396"/>
              <a:gd name="connsiteX8" fmla="*/ 183104 w 321161"/>
              <a:gd name="connsiteY8" fmla="*/ 883206 h 1641396"/>
              <a:gd name="connsiteX9" fmla="*/ 195529 w 321161"/>
              <a:gd name="connsiteY9" fmla="*/ 10510 h 1641396"/>
              <a:gd name="connsiteX10" fmla="*/ 152931 w 321161"/>
              <a:gd name="connsiteY10" fmla="*/ 0 h 1641396"/>
              <a:gd name="connsiteX0" fmla="*/ 152931 w 321161"/>
              <a:gd name="connsiteY0" fmla="*/ 0 h 1404737"/>
              <a:gd name="connsiteX1" fmla="*/ 147246 w 321161"/>
              <a:gd name="connsiteY1" fmla="*/ 855863 h 1404737"/>
              <a:gd name="connsiteX2" fmla="*/ 0 w 321161"/>
              <a:gd name="connsiteY2" fmla="*/ 816867 h 1404737"/>
              <a:gd name="connsiteX3" fmla="*/ 138057 w 321161"/>
              <a:gd name="connsiteY3" fmla="*/ 915927 h 1404737"/>
              <a:gd name="connsiteX4" fmla="*/ 174380 w 321161"/>
              <a:gd name="connsiteY4" fmla="*/ 1396895 h 1404737"/>
              <a:gd name="connsiteX5" fmla="*/ 209150 w 321161"/>
              <a:gd name="connsiteY5" fmla="*/ 1404737 h 1404737"/>
              <a:gd name="connsiteX6" fmla="*/ 184897 w 321161"/>
              <a:gd name="connsiteY6" fmla="*/ 927805 h 1404737"/>
              <a:gd name="connsiteX7" fmla="*/ 321161 w 321161"/>
              <a:gd name="connsiteY7" fmla="*/ 831210 h 1404737"/>
              <a:gd name="connsiteX8" fmla="*/ 183104 w 321161"/>
              <a:gd name="connsiteY8" fmla="*/ 883206 h 1404737"/>
              <a:gd name="connsiteX9" fmla="*/ 195529 w 321161"/>
              <a:gd name="connsiteY9" fmla="*/ 10510 h 1404737"/>
              <a:gd name="connsiteX10" fmla="*/ 152931 w 321161"/>
              <a:gd name="connsiteY10" fmla="*/ 0 h 1404737"/>
              <a:gd name="connsiteX0" fmla="*/ 152931 w 321161"/>
              <a:gd name="connsiteY0" fmla="*/ 0 h 1404737"/>
              <a:gd name="connsiteX1" fmla="*/ 147246 w 321161"/>
              <a:gd name="connsiteY1" fmla="*/ 855863 h 1404737"/>
              <a:gd name="connsiteX2" fmla="*/ 0 w 321161"/>
              <a:gd name="connsiteY2" fmla="*/ 816867 h 1404737"/>
              <a:gd name="connsiteX3" fmla="*/ 138057 w 321161"/>
              <a:gd name="connsiteY3" fmla="*/ 915927 h 1404737"/>
              <a:gd name="connsiteX4" fmla="*/ 174380 w 321161"/>
              <a:gd name="connsiteY4" fmla="*/ 1396895 h 1404737"/>
              <a:gd name="connsiteX5" fmla="*/ 209150 w 321161"/>
              <a:gd name="connsiteY5" fmla="*/ 1404737 h 1404737"/>
              <a:gd name="connsiteX6" fmla="*/ 184897 w 321161"/>
              <a:gd name="connsiteY6" fmla="*/ 927805 h 1404737"/>
              <a:gd name="connsiteX7" fmla="*/ 321161 w 321161"/>
              <a:gd name="connsiteY7" fmla="*/ 831210 h 1404737"/>
              <a:gd name="connsiteX8" fmla="*/ 183104 w 321161"/>
              <a:gd name="connsiteY8" fmla="*/ 883206 h 1404737"/>
              <a:gd name="connsiteX9" fmla="*/ 195529 w 321161"/>
              <a:gd name="connsiteY9" fmla="*/ 10510 h 1404737"/>
              <a:gd name="connsiteX10" fmla="*/ 152931 w 321161"/>
              <a:gd name="connsiteY10" fmla="*/ 0 h 1404737"/>
              <a:gd name="connsiteX0" fmla="*/ 152931 w 321161"/>
              <a:gd name="connsiteY0" fmla="*/ 0 h 1404737"/>
              <a:gd name="connsiteX1" fmla="*/ 147246 w 321161"/>
              <a:gd name="connsiteY1" fmla="*/ 855863 h 1404737"/>
              <a:gd name="connsiteX2" fmla="*/ 0 w 321161"/>
              <a:gd name="connsiteY2" fmla="*/ 816867 h 1404737"/>
              <a:gd name="connsiteX3" fmla="*/ 138057 w 321161"/>
              <a:gd name="connsiteY3" fmla="*/ 915927 h 1404737"/>
              <a:gd name="connsiteX4" fmla="*/ 174380 w 321161"/>
              <a:gd name="connsiteY4" fmla="*/ 1396895 h 1404737"/>
              <a:gd name="connsiteX5" fmla="*/ 209150 w 321161"/>
              <a:gd name="connsiteY5" fmla="*/ 1404737 h 1404737"/>
              <a:gd name="connsiteX6" fmla="*/ 184897 w 321161"/>
              <a:gd name="connsiteY6" fmla="*/ 927805 h 1404737"/>
              <a:gd name="connsiteX7" fmla="*/ 321161 w 321161"/>
              <a:gd name="connsiteY7" fmla="*/ 831210 h 1404737"/>
              <a:gd name="connsiteX8" fmla="*/ 183104 w 321161"/>
              <a:gd name="connsiteY8" fmla="*/ 883206 h 1404737"/>
              <a:gd name="connsiteX9" fmla="*/ 195529 w 321161"/>
              <a:gd name="connsiteY9" fmla="*/ 10510 h 1404737"/>
              <a:gd name="connsiteX10" fmla="*/ 152931 w 321161"/>
              <a:gd name="connsiteY10" fmla="*/ 0 h 1404737"/>
              <a:gd name="connsiteX0" fmla="*/ 16795 w 185025"/>
              <a:gd name="connsiteY0" fmla="*/ 0 h 1404737"/>
              <a:gd name="connsiteX1" fmla="*/ 11110 w 185025"/>
              <a:gd name="connsiteY1" fmla="*/ 855863 h 1404737"/>
              <a:gd name="connsiteX2" fmla="*/ 1921 w 185025"/>
              <a:gd name="connsiteY2" fmla="*/ 915927 h 1404737"/>
              <a:gd name="connsiteX3" fmla="*/ 38244 w 185025"/>
              <a:gd name="connsiteY3" fmla="*/ 1396895 h 1404737"/>
              <a:gd name="connsiteX4" fmla="*/ 73014 w 185025"/>
              <a:gd name="connsiteY4" fmla="*/ 1404737 h 1404737"/>
              <a:gd name="connsiteX5" fmla="*/ 48761 w 185025"/>
              <a:gd name="connsiteY5" fmla="*/ 927805 h 1404737"/>
              <a:gd name="connsiteX6" fmla="*/ 185025 w 185025"/>
              <a:gd name="connsiteY6" fmla="*/ 831210 h 1404737"/>
              <a:gd name="connsiteX7" fmla="*/ 46968 w 185025"/>
              <a:gd name="connsiteY7" fmla="*/ 883206 h 1404737"/>
              <a:gd name="connsiteX8" fmla="*/ 59393 w 185025"/>
              <a:gd name="connsiteY8" fmla="*/ 10510 h 1404737"/>
              <a:gd name="connsiteX9" fmla="*/ 16795 w 185025"/>
              <a:gd name="connsiteY9" fmla="*/ 0 h 1404737"/>
              <a:gd name="connsiteX0" fmla="*/ 16795 w 73014"/>
              <a:gd name="connsiteY0" fmla="*/ 0 h 1404737"/>
              <a:gd name="connsiteX1" fmla="*/ 11110 w 73014"/>
              <a:gd name="connsiteY1" fmla="*/ 855863 h 1404737"/>
              <a:gd name="connsiteX2" fmla="*/ 1921 w 73014"/>
              <a:gd name="connsiteY2" fmla="*/ 915927 h 1404737"/>
              <a:gd name="connsiteX3" fmla="*/ 38244 w 73014"/>
              <a:gd name="connsiteY3" fmla="*/ 1396895 h 1404737"/>
              <a:gd name="connsiteX4" fmla="*/ 73014 w 73014"/>
              <a:gd name="connsiteY4" fmla="*/ 1404737 h 1404737"/>
              <a:gd name="connsiteX5" fmla="*/ 48761 w 73014"/>
              <a:gd name="connsiteY5" fmla="*/ 927805 h 1404737"/>
              <a:gd name="connsiteX6" fmla="*/ 46968 w 73014"/>
              <a:gd name="connsiteY6" fmla="*/ 883206 h 1404737"/>
              <a:gd name="connsiteX7" fmla="*/ 59393 w 73014"/>
              <a:gd name="connsiteY7" fmla="*/ 10510 h 1404737"/>
              <a:gd name="connsiteX8" fmla="*/ 16795 w 73014"/>
              <a:gd name="connsiteY8" fmla="*/ 0 h 1404737"/>
              <a:gd name="connsiteX0" fmla="*/ 16795 w 73014"/>
              <a:gd name="connsiteY0" fmla="*/ 0 h 1404737"/>
              <a:gd name="connsiteX1" fmla="*/ 11110 w 73014"/>
              <a:gd name="connsiteY1" fmla="*/ 855863 h 1404737"/>
              <a:gd name="connsiteX2" fmla="*/ 1921 w 73014"/>
              <a:gd name="connsiteY2" fmla="*/ 915927 h 1404737"/>
              <a:gd name="connsiteX3" fmla="*/ 38244 w 73014"/>
              <a:gd name="connsiteY3" fmla="*/ 1396895 h 1404737"/>
              <a:gd name="connsiteX4" fmla="*/ 73014 w 73014"/>
              <a:gd name="connsiteY4" fmla="*/ 1404737 h 1404737"/>
              <a:gd name="connsiteX5" fmla="*/ 48761 w 73014"/>
              <a:gd name="connsiteY5" fmla="*/ 927805 h 1404737"/>
              <a:gd name="connsiteX6" fmla="*/ 59393 w 73014"/>
              <a:gd name="connsiteY6" fmla="*/ 10510 h 1404737"/>
              <a:gd name="connsiteX7" fmla="*/ 16795 w 73014"/>
              <a:gd name="connsiteY7" fmla="*/ 0 h 1404737"/>
              <a:gd name="connsiteX0" fmla="*/ 16795 w 73014"/>
              <a:gd name="connsiteY0" fmla="*/ 0 h 1404737"/>
              <a:gd name="connsiteX1" fmla="*/ 11110 w 73014"/>
              <a:gd name="connsiteY1" fmla="*/ 855863 h 1404737"/>
              <a:gd name="connsiteX2" fmla="*/ 1921 w 73014"/>
              <a:gd name="connsiteY2" fmla="*/ 915927 h 1404737"/>
              <a:gd name="connsiteX3" fmla="*/ 38244 w 73014"/>
              <a:gd name="connsiteY3" fmla="*/ 1396895 h 1404737"/>
              <a:gd name="connsiteX4" fmla="*/ 73014 w 73014"/>
              <a:gd name="connsiteY4" fmla="*/ 1404737 h 1404737"/>
              <a:gd name="connsiteX5" fmla="*/ 59393 w 73014"/>
              <a:gd name="connsiteY5" fmla="*/ 10510 h 1404737"/>
              <a:gd name="connsiteX6" fmla="*/ 16795 w 73014"/>
              <a:gd name="connsiteY6" fmla="*/ 0 h 1404737"/>
              <a:gd name="connsiteX0" fmla="*/ 15684 w 71903"/>
              <a:gd name="connsiteY0" fmla="*/ 0 h 1404737"/>
              <a:gd name="connsiteX1" fmla="*/ 810 w 71903"/>
              <a:gd name="connsiteY1" fmla="*/ 915927 h 1404737"/>
              <a:gd name="connsiteX2" fmla="*/ 37133 w 71903"/>
              <a:gd name="connsiteY2" fmla="*/ 1396895 h 1404737"/>
              <a:gd name="connsiteX3" fmla="*/ 71903 w 71903"/>
              <a:gd name="connsiteY3" fmla="*/ 1404737 h 1404737"/>
              <a:gd name="connsiteX4" fmla="*/ 58282 w 71903"/>
              <a:gd name="connsiteY4" fmla="*/ 10510 h 1404737"/>
              <a:gd name="connsiteX5" fmla="*/ 15684 w 71903"/>
              <a:gd name="connsiteY5" fmla="*/ 0 h 1404737"/>
              <a:gd name="connsiteX0" fmla="*/ 510 w 56729"/>
              <a:gd name="connsiteY0" fmla="*/ 0 h 1404737"/>
              <a:gd name="connsiteX1" fmla="*/ 21959 w 56729"/>
              <a:gd name="connsiteY1" fmla="*/ 1396895 h 1404737"/>
              <a:gd name="connsiteX2" fmla="*/ 56729 w 56729"/>
              <a:gd name="connsiteY2" fmla="*/ 1404737 h 1404737"/>
              <a:gd name="connsiteX3" fmla="*/ 43108 w 56729"/>
              <a:gd name="connsiteY3" fmla="*/ 10510 h 1404737"/>
              <a:gd name="connsiteX4" fmla="*/ 510 w 56729"/>
              <a:gd name="connsiteY4" fmla="*/ 0 h 1404737"/>
              <a:gd name="connsiteX0" fmla="*/ 6413 w 62632"/>
              <a:gd name="connsiteY0" fmla="*/ 0 h 1404737"/>
              <a:gd name="connsiteX1" fmla="*/ 27862 w 62632"/>
              <a:gd name="connsiteY1" fmla="*/ 1396895 h 1404737"/>
              <a:gd name="connsiteX2" fmla="*/ 62632 w 62632"/>
              <a:gd name="connsiteY2" fmla="*/ 1404737 h 1404737"/>
              <a:gd name="connsiteX3" fmla="*/ 49011 w 62632"/>
              <a:gd name="connsiteY3" fmla="*/ 10510 h 1404737"/>
              <a:gd name="connsiteX4" fmla="*/ 6413 w 62632"/>
              <a:gd name="connsiteY4" fmla="*/ 0 h 1404737"/>
              <a:gd name="connsiteX0" fmla="*/ 6413 w 62632"/>
              <a:gd name="connsiteY0" fmla="*/ 0 h 1404737"/>
              <a:gd name="connsiteX1" fmla="*/ 27862 w 62632"/>
              <a:gd name="connsiteY1" fmla="*/ 1396895 h 1404737"/>
              <a:gd name="connsiteX2" fmla="*/ 62632 w 62632"/>
              <a:gd name="connsiteY2" fmla="*/ 1404737 h 1404737"/>
              <a:gd name="connsiteX3" fmla="*/ 49011 w 62632"/>
              <a:gd name="connsiteY3" fmla="*/ 10510 h 1404737"/>
              <a:gd name="connsiteX4" fmla="*/ 6413 w 62632"/>
              <a:gd name="connsiteY4" fmla="*/ 0 h 1404737"/>
              <a:gd name="connsiteX0" fmla="*/ 91442 w 147661"/>
              <a:gd name="connsiteY0" fmla="*/ 0 h 1404737"/>
              <a:gd name="connsiteX1" fmla="*/ 8865 w 147661"/>
              <a:gd name="connsiteY1" fmla="*/ 1371281 h 1404737"/>
              <a:gd name="connsiteX2" fmla="*/ 147661 w 147661"/>
              <a:gd name="connsiteY2" fmla="*/ 1404737 h 1404737"/>
              <a:gd name="connsiteX3" fmla="*/ 134040 w 147661"/>
              <a:gd name="connsiteY3" fmla="*/ 10510 h 1404737"/>
              <a:gd name="connsiteX4" fmla="*/ 91442 w 147661"/>
              <a:gd name="connsiteY4" fmla="*/ 0 h 1404737"/>
              <a:gd name="connsiteX0" fmla="*/ 91442 w 134169"/>
              <a:gd name="connsiteY0" fmla="*/ 0 h 1381407"/>
              <a:gd name="connsiteX1" fmla="*/ 8865 w 134169"/>
              <a:gd name="connsiteY1" fmla="*/ 1371281 h 1381407"/>
              <a:gd name="connsiteX2" fmla="*/ 56008 w 134169"/>
              <a:gd name="connsiteY2" fmla="*/ 1381407 h 1381407"/>
              <a:gd name="connsiteX3" fmla="*/ 134040 w 134169"/>
              <a:gd name="connsiteY3" fmla="*/ 10510 h 1381407"/>
              <a:gd name="connsiteX4" fmla="*/ 91442 w 134169"/>
              <a:gd name="connsiteY4" fmla="*/ 0 h 1381407"/>
              <a:gd name="connsiteX0" fmla="*/ 91442 w 134169"/>
              <a:gd name="connsiteY0" fmla="*/ 0 h 1381407"/>
              <a:gd name="connsiteX1" fmla="*/ 8865 w 134169"/>
              <a:gd name="connsiteY1" fmla="*/ 1371281 h 1381407"/>
              <a:gd name="connsiteX2" fmla="*/ 56008 w 134169"/>
              <a:gd name="connsiteY2" fmla="*/ 1381407 h 1381407"/>
              <a:gd name="connsiteX3" fmla="*/ 134040 w 134169"/>
              <a:gd name="connsiteY3" fmla="*/ 10510 h 1381407"/>
              <a:gd name="connsiteX4" fmla="*/ 91442 w 134169"/>
              <a:gd name="connsiteY4" fmla="*/ 0 h 1381407"/>
              <a:gd name="connsiteX0" fmla="*/ 91442 w 134040"/>
              <a:gd name="connsiteY0" fmla="*/ 0 h 1381407"/>
              <a:gd name="connsiteX1" fmla="*/ 8865 w 134040"/>
              <a:gd name="connsiteY1" fmla="*/ 1371281 h 1381407"/>
              <a:gd name="connsiteX2" fmla="*/ 56008 w 134040"/>
              <a:gd name="connsiteY2" fmla="*/ 1381407 h 1381407"/>
              <a:gd name="connsiteX3" fmla="*/ 134040 w 134040"/>
              <a:gd name="connsiteY3" fmla="*/ 10510 h 1381407"/>
              <a:gd name="connsiteX4" fmla="*/ 91442 w 134040"/>
              <a:gd name="connsiteY4" fmla="*/ 0 h 1381407"/>
              <a:gd name="connsiteX0" fmla="*/ 94186 w 136784"/>
              <a:gd name="connsiteY0" fmla="*/ 0 h 1381407"/>
              <a:gd name="connsiteX1" fmla="*/ 11609 w 136784"/>
              <a:gd name="connsiteY1" fmla="*/ 1371281 h 1381407"/>
              <a:gd name="connsiteX2" fmla="*/ 58752 w 136784"/>
              <a:gd name="connsiteY2" fmla="*/ 1381407 h 1381407"/>
              <a:gd name="connsiteX3" fmla="*/ 136784 w 136784"/>
              <a:gd name="connsiteY3" fmla="*/ 10510 h 1381407"/>
              <a:gd name="connsiteX4" fmla="*/ 94186 w 136784"/>
              <a:gd name="connsiteY4" fmla="*/ 0 h 1381407"/>
              <a:gd name="connsiteX0" fmla="*/ 146759 w 189357"/>
              <a:gd name="connsiteY0" fmla="*/ 0 h 1381407"/>
              <a:gd name="connsiteX1" fmla="*/ 7838 w 189357"/>
              <a:gd name="connsiteY1" fmla="*/ 1368294 h 1381407"/>
              <a:gd name="connsiteX2" fmla="*/ 111325 w 189357"/>
              <a:gd name="connsiteY2" fmla="*/ 1381407 h 1381407"/>
              <a:gd name="connsiteX3" fmla="*/ 189357 w 189357"/>
              <a:gd name="connsiteY3" fmla="*/ 10510 h 1381407"/>
              <a:gd name="connsiteX4" fmla="*/ 146759 w 189357"/>
              <a:gd name="connsiteY4" fmla="*/ 0 h 1381407"/>
              <a:gd name="connsiteX0" fmla="*/ 146759 w 189357"/>
              <a:gd name="connsiteY0" fmla="*/ 0 h 1368294"/>
              <a:gd name="connsiteX1" fmla="*/ 7838 w 189357"/>
              <a:gd name="connsiteY1" fmla="*/ 1368294 h 1368294"/>
              <a:gd name="connsiteX2" fmla="*/ 39565 w 189357"/>
              <a:gd name="connsiteY2" fmla="*/ 1368150 h 1368294"/>
              <a:gd name="connsiteX3" fmla="*/ 189357 w 189357"/>
              <a:gd name="connsiteY3" fmla="*/ 10510 h 1368294"/>
              <a:gd name="connsiteX4" fmla="*/ 146759 w 189357"/>
              <a:gd name="connsiteY4" fmla="*/ 0 h 1368294"/>
              <a:gd name="connsiteX0" fmla="*/ 146759 w 189357"/>
              <a:gd name="connsiteY0" fmla="*/ 0 h 1368294"/>
              <a:gd name="connsiteX1" fmla="*/ 7838 w 189357"/>
              <a:gd name="connsiteY1" fmla="*/ 1368294 h 1368294"/>
              <a:gd name="connsiteX2" fmla="*/ 39565 w 189357"/>
              <a:gd name="connsiteY2" fmla="*/ 1368150 h 1368294"/>
              <a:gd name="connsiteX3" fmla="*/ 189357 w 189357"/>
              <a:gd name="connsiteY3" fmla="*/ 10510 h 1368294"/>
              <a:gd name="connsiteX4" fmla="*/ 146759 w 189357"/>
              <a:gd name="connsiteY4" fmla="*/ 0 h 1368294"/>
              <a:gd name="connsiteX0" fmla="*/ 146759 w 189357"/>
              <a:gd name="connsiteY0" fmla="*/ 0 h 1368294"/>
              <a:gd name="connsiteX1" fmla="*/ 7838 w 189357"/>
              <a:gd name="connsiteY1" fmla="*/ 1368294 h 1368294"/>
              <a:gd name="connsiteX2" fmla="*/ 39565 w 189357"/>
              <a:gd name="connsiteY2" fmla="*/ 1368150 h 1368294"/>
              <a:gd name="connsiteX3" fmla="*/ 189357 w 189357"/>
              <a:gd name="connsiteY3" fmla="*/ 10510 h 1368294"/>
              <a:gd name="connsiteX4" fmla="*/ 146759 w 189357"/>
              <a:gd name="connsiteY4" fmla="*/ 0 h 1368294"/>
              <a:gd name="connsiteX0" fmla="*/ 146759 w 189357"/>
              <a:gd name="connsiteY0" fmla="*/ 0 h 1368294"/>
              <a:gd name="connsiteX1" fmla="*/ 7838 w 189357"/>
              <a:gd name="connsiteY1" fmla="*/ 1368294 h 1368294"/>
              <a:gd name="connsiteX2" fmla="*/ 39565 w 189357"/>
              <a:gd name="connsiteY2" fmla="*/ 1368150 h 1368294"/>
              <a:gd name="connsiteX3" fmla="*/ 189357 w 189357"/>
              <a:gd name="connsiteY3" fmla="*/ 10510 h 1368294"/>
              <a:gd name="connsiteX4" fmla="*/ 146759 w 189357"/>
              <a:gd name="connsiteY4" fmla="*/ 0 h 1368294"/>
              <a:gd name="connsiteX0" fmla="*/ 149043 w 189250"/>
              <a:gd name="connsiteY0" fmla="*/ 0 h 1367853"/>
              <a:gd name="connsiteX1" fmla="*/ 7731 w 189250"/>
              <a:gd name="connsiteY1" fmla="*/ 1367853 h 1367853"/>
              <a:gd name="connsiteX2" fmla="*/ 39458 w 189250"/>
              <a:gd name="connsiteY2" fmla="*/ 1367709 h 1367853"/>
              <a:gd name="connsiteX3" fmla="*/ 189250 w 189250"/>
              <a:gd name="connsiteY3" fmla="*/ 10069 h 1367853"/>
              <a:gd name="connsiteX4" fmla="*/ 149043 w 189250"/>
              <a:gd name="connsiteY4" fmla="*/ 0 h 1367853"/>
              <a:gd name="connsiteX0" fmla="*/ 149192 w 189399"/>
              <a:gd name="connsiteY0" fmla="*/ 0 h 1367853"/>
              <a:gd name="connsiteX1" fmla="*/ 7880 w 189399"/>
              <a:gd name="connsiteY1" fmla="*/ 1367853 h 1367853"/>
              <a:gd name="connsiteX2" fmla="*/ 39607 w 189399"/>
              <a:gd name="connsiteY2" fmla="*/ 1367709 h 1367853"/>
              <a:gd name="connsiteX3" fmla="*/ 189399 w 189399"/>
              <a:gd name="connsiteY3" fmla="*/ 10069 h 1367853"/>
              <a:gd name="connsiteX4" fmla="*/ 149192 w 189399"/>
              <a:gd name="connsiteY4" fmla="*/ 0 h 1367853"/>
              <a:gd name="connsiteX0" fmla="*/ 157496 w 197703"/>
              <a:gd name="connsiteY0" fmla="*/ 0 h 1367709"/>
              <a:gd name="connsiteX1" fmla="*/ 7500 w 197703"/>
              <a:gd name="connsiteY1" fmla="*/ 1361301 h 1367709"/>
              <a:gd name="connsiteX2" fmla="*/ 47911 w 197703"/>
              <a:gd name="connsiteY2" fmla="*/ 1367709 h 1367709"/>
              <a:gd name="connsiteX3" fmla="*/ 197703 w 197703"/>
              <a:gd name="connsiteY3" fmla="*/ 10069 h 1367709"/>
              <a:gd name="connsiteX4" fmla="*/ 157496 w 197703"/>
              <a:gd name="connsiteY4" fmla="*/ 0 h 1367709"/>
              <a:gd name="connsiteX0" fmla="*/ 157496 w 197703"/>
              <a:gd name="connsiteY0" fmla="*/ 0 h 1367709"/>
              <a:gd name="connsiteX1" fmla="*/ 7500 w 197703"/>
              <a:gd name="connsiteY1" fmla="*/ 1361301 h 1367709"/>
              <a:gd name="connsiteX2" fmla="*/ 47911 w 197703"/>
              <a:gd name="connsiteY2" fmla="*/ 1367709 h 1367709"/>
              <a:gd name="connsiteX3" fmla="*/ 197703 w 197703"/>
              <a:gd name="connsiteY3" fmla="*/ 10069 h 1367709"/>
              <a:gd name="connsiteX4" fmla="*/ 157496 w 197703"/>
              <a:gd name="connsiteY4" fmla="*/ 0 h 1367709"/>
              <a:gd name="connsiteX0" fmla="*/ 157496 w 197703"/>
              <a:gd name="connsiteY0" fmla="*/ 0 h 1367709"/>
              <a:gd name="connsiteX1" fmla="*/ 7500 w 197703"/>
              <a:gd name="connsiteY1" fmla="*/ 1361301 h 1367709"/>
              <a:gd name="connsiteX2" fmla="*/ 47911 w 197703"/>
              <a:gd name="connsiteY2" fmla="*/ 1367709 h 1367709"/>
              <a:gd name="connsiteX3" fmla="*/ 197703 w 197703"/>
              <a:gd name="connsiteY3" fmla="*/ 10069 h 1367709"/>
              <a:gd name="connsiteX4" fmla="*/ 157496 w 197703"/>
              <a:gd name="connsiteY4" fmla="*/ 0 h 136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703" h="1367709">
                <a:moveTo>
                  <a:pt x="157496" y="0"/>
                </a:moveTo>
                <a:cubicBezTo>
                  <a:pt x="112024" y="225875"/>
                  <a:pt x="-34570" y="750075"/>
                  <a:pt x="7500" y="1361301"/>
                </a:cubicBezTo>
                <a:lnTo>
                  <a:pt x="47911" y="1367709"/>
                </a:lnTo>
                <a:cubicBezTo>
                  <a:pt x="13523" y="1097315"/>
                  <a:pt x="68448" y="539236"/>
                  <a:pt x="197703" y="10069"/>
                </a:cubicBezTo>
                <a:cubicBezTo>
                  <a:pt x="186871" y="8425"/>
                  <a:pt x="168328" y="1644"/>
                  <a:pt x="157496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endParaRPr kumimoji="0" lang="zh-TW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grpSp>
        <p:nvGrpSpPr>
          <p:cNvPr id="54" name="群組 53"/>
          <p:cNvGrpSpPr/>
          <p:nvPr/>
        </p:nvGrpSpPr>
        <p:grpSpPr bwMode="ltGray">
          <a:xfrm rot="266621">
            <a:off x="1480776" y="3619122"/>
            <a:ext cx="1050760" cy="2334666"/>
            <a:chOff x="438214" y="3736038"/>
            <a:chExt cx="1102141" cy="2312600"/>
          </a:xfrm>
        </p:grpSpPr>
        <p:sp>
          <p:nvSpPr>
            <p:cNvPr id="32" name="心形 31"/>
            <p:cNvSpPr/>
            <p:nvPr/>
          </p:nvSpPr>
          <p:spPr bwMode="ltGray">
            <a:xfrm rot="20624671">
              <a:off x="438214" y="3736038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33" name="手繪多邊形 32"/>
            <p:cNvSpPr/>
            <p:nvPr/>
          </p:nvSpPr>
          <p:spPr bwMode="ltGray">
            <a:xfrm rot="20624671">
              <a:off x="1137518" y="4074471"/>
              <a:ext cx="60405" cy="1974167"/>
            </a:xfrm>
            <a:custGeom>
              <a:avLst/>
              <a:gdLst>
                <a:gd name="connsiteX0" fmla="*/ 217945 w 217945"/>
                <a:gd name="connsiteY0" fmla="*/ 0 h 2712204"/>
                <a:gd name="connsiteX1" fmla="*/ 0 w 217945"/>
                <a:gd name="connsiteY1" fmla="*/ 2712204 h 2712204"/>
                <a:gd name="connsiteX0" fmla="*/ 24216 w 24216"/>
                <a:gd name="connsiteY0" fmla="*/ 0 h 2873644"/>
                <a:gd name="connsiteX1" fmla="*/ 0 w 24216"/>
                <a:gd name="connsiteY1" fmla="*/ 2873644 h 2873644"/>
                <a:gd name="connsiteX0" fmla="*/ 102493 w 102493"/>
                <a:gd name="connsiteY0" fmla="*/ 0 h 2873644"/>
                <a:gd name="connsiteX1" fmla="*/ 78277 w 102493"/>
                <a:gd name="connsiteY1" fmla="*/ 2873644 h 2873644"/>
                <a:gd name="connsiteX0" fmla="*/ 160570 w 160570"/>
                <a:gd name="connsiteY0" fmla="*/ 0 h 2873644"/>
                <a:gd name="connsiteX1" fmla="*/ 136354 w 160570"/>
                <a:gd name="connsiteY1" fmla="*/ 2873644 h 2873644"/>
                <a:gd name="connsiteX0" fmla="*/ 119427 w 119427"/>
                <a:gd name="connsiteY0" fmla="*/ 0 h 2873644"/>
                <a:gd name="connsiteX1" fmla="*/ 95211 w 119427"/>
                <a:gd name="connsiteY1" fmla="*/ 2873644 h 2873644"/>
                <a:gd name="connsiteX0" fmla="*/ 124984 w 124984"/>
                <a:gd name="connsiteY0" fmla="*/ 0 h 2889789"/>
                <a:gd name="connsiteX1" fmla="*/ 92696 w 124984"/>
                <a:gd name="connsiteY1" fmla="*/ 2889789 h 2889789"/>
                <a:gd name="connsiteX0" fmla="*/ 82529 w 82529"/>
                <a:gd name="connsiteY0" fmla="*/ 0 h 2889789"/>
                <a:gd name="connsiteX1" fmla="*/ 50241 w 82529"/>
                <a:gd name="connsiteY1" fmla="*/ 2889789 h 2889789"/>
                <a:gd name="connsiteX0" fmla="*/ 59892 w 67291"/>
                <a:gd name="connsiteY0" fmla="*/ 0 h 2314320"/>
                <a:gd name="connsiteX1" fmla="*/ 67291 w 67291"/>
                <a:gd name="connsiteY1" fmla="*/ 2314320 h 2314320"/>
                <a:gd name="connsiteX0" fmla="*/ 52534 w 59933"/>
                <a:gd name="connsiteY0" fmla="*/ 0 h 2314320"/>
                <a:gd name="connsiteX1" fmla="*/ 59933 w 59933"/>
                <a:gd name="connsiteY1" fmla="*/ 2314320 h 2314320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55680 w 55680"/>
                <a:gd name="connsiteY0" fmla="*/ 0 h 2354008"/>
                <a:gd name="connsiteX1" fmla="*/ 43235 w 55680"/>
                <a:gd name="connsiteY1" fmla="*/ 2354008 h 2354008"/>
                <a:gd name="connsiteX0" fmla="*/ 61815 w 61815"/>
                <a:gd name="connsiteY0" fmla="*/ 0 h 2125805"/>
                <a:gd name="connsiteX1" fmla="*/ 39448 w 61815"/>
                <a:gd name="connsiteY1" fmla="*/ 2125805 h 2125805"/>
                <a:gd name="connsiteX0" fmla="*/ 41671 w 56353"/>
                <a:gd name="connsiteY0" fmla="*/ 0 h 2632919"/>
                <a:gd name="connsiteX1" fmla="*/ 56353 w 56353"/>
                <a:gd name="connsiteY1" fmla="*/ 2632919 h 2632919"/>
                <a:gd name="connsiteX0" fmla="*/ 65144 w 79826"/>
                <a:gd name="connsiteY0" fmla="*/ 0 h 2632919"/>
                <a:gd name="connsiteX1" fmla="*/ 79826 w 79826"/>
                <a:gd name="connsiteY1" fmla="*/ 2632919 h 263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826" h="2632919">
                  <a:moveTo>
                    <a:pt x="65144" y="0"/>
                  </a:moveTo>
                  <a:cubicBezTo>
                    <a:pt x="4268" y="154041"/>
                    <a:pt x="-50549" y="2205925"/>
                    <a:pt x="79826" y="2632919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34" name="心形 31"/>
            <p:cNvSpPr/>
            <p:nvPr/>
          </p:nvSpPr>
          <p:spPr bwMode="ltGray">
            <a:xfrm rot="20392545">
              <a:off x="561667" y="4255236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35" name="心形 31"/>
            <p:cNvSpPr/>
            <p:nvPr/>
          </p:nvSpPr>
          <p:spPr bwMode="ltGray">
            <a:xfrm rot="20416099">
              <a:off x="701648" y="4735319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</p:grpSp>
      <p:sp>
        <p:nvSpPr>
          <p:cNvPr id="36" name="手繪多邊形 22"/>
          <p:cNvSpPr>
            <a:spLocks/>
          </p:cNvSpPr>
          <p:nvPr/>
        </p:nvSpPr>
        <p:spPr bwMode="auto">
          <a:xfrm rot="20849931">
            <a:off x="936781" y="4464952"/>
            <a:ext cx="360401" cy="1664005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43" name="手繪多邊形 7"/>
          <p:cNvSpPr>
            <a:spLocks noEditPoints="1"/>
          </p:cNvSpPr>
          <p:nvPr/>
        </p:nvSpPr>
        <p:spPr bwMode="auto">
          <a:xfrm rot="664601" flipH="1">
            <a:off x="1091117" y="2243829"/>
            <a:ext cx="1315727" cy="1276255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/>
          </a:p>
        </p:txBody>
      </p:sp>
      <p:sp>
        <p:nvSpPr>
          <p:cNvPr id="44" name="手繪多邊形 7"/>
          <p:cNvSpPr>
            <a:spLocks noEditPoints="1"/>
          </p:cNvSpPr>
          <p:nvPr/>
        </p:nvSpPr>
        <p:spPr bwMode="auto">
          <a:xfrm rot="664601" flipH="1">
            <a:off x="1091117" y="2243829"/>
            <a:ext cx="1315727" cy="1276255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/>
          </a:p>
        </p:txBody>
      </p:sp>
      <p:sp>
        <p:nvSpPr>
          <p:cNvPr id="45" name="手繪多邊形 7"/>
          <p:cNvSpPr>
            <a:spLocks noEditPoints="1"/>
          </p:cNvSpPr>
          <p:nvPr/>
        </p:nvSpPr>
        <p:spPr bwMode="auto">
          <a:xfrm rot="1632987" flipH="1">
            <a:off x="3451287" y="3058611"/>
            <a:ext cx="1122966" cy="1089276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/>
          </a:p>
        </p:txBody>
      </p:sp>
      <p:sp>
        <p:nvSpPr>
          <p:cNvPr id="46" name="手繪多邊形 7"/>
          <p:cNvSpPr>
            <a:spLocks noEditPoints="1"/>
          </p:cNvSpPr>
          <p:nvPr/>
        </p:nvSpPr>
        <p:spPr bwMode="auto">
          <a:xfrm rot="1632987" flipH="1">
            <a:off x="3451287" y="3058611"/>
            <a:ext cx="1122966" cy="1089276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/>
          </a:p>
        </p:txBody>
      </p:sp>
      <p:sp>
        <p:nvSpPr>
          <p:cNvPr id="50" name="手繪多邊形 7"/>
          <p:cNvSpPr>
            <a:spLocks noEditPoints="1"/>
          </p:cNvSpPr>
          <p:nvPr/>
        </p:nvSpPr>
        <p:spPr bwMode="auto">
          <a:xfrm rot="966423" flipH="1">
            <a:off x="8798292" y="4681664"/>
            <a:ext cx="835554" cy="810487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/>
          </a:p>
        </p:txBody>
      </p:sp>
      <p:sp>
        <p:nvSpPr>
          <p:cNvPr id="51" name="手繪多邊形 7"/>
          <p:cNvSpPr>
            <a:spLocks noEditPoints="1"/>
          </p:cNvSpPr>
          <p:nvPr/>
        </p:nvSpPr>
        <p:spPr bwMode="auto">
          <a:xfrm rot="966423" flipH="1">
            <a:off x="8798292" y="4681664"/>
            <a:ext cx="835554" cy="810487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/>
          </a:p>
        </p:txBody>
      </p:sp>
      <p:sp>
        <p:nvSpPr>
          <p:cNvPr id="53" name="手繪多邊形 22"/>
          <p:cNvSpPr>
            <a:spLocks/>
          </p:cNvSpPr>
          <p:nvPr/>
        </p:nvSpPr>
        <p:spPr bwMode="auto">
          <a:xfrm>
            <a:off x="9668495" y="5333881"/>
            <a:ext cx="204249" cy="965176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grpSp>
        <p:nvGrpSpPr>
          <p:cNvPr id="55" name="群組 54"/>
          <p:cNvGrpSpPr/>
          <p:nvPr/>
        </p:nvGrpSpPr>
        <p:grpSpPr bwMode="ltGray">
          <a:xfrm rot="20939549" flipH="1">
            <a:off x="11256104" y="5792903"/>
            <a:ext cx="453443" cy="897908"/>
            <a:chOff x="468143" y="3850559"/>
            <a:chExt cx="1110029" cy="2198079"/>
          </a:xfrm>
        </p:grpSpPr>
        <p:sp>
          <p:nvSpPr>
            <p:cNvPr id="56" name="心形 31"/>
            <p:cNvSpPr/>
            <p:nvPr/>
          </p:nvSpPr>
          <p:spPr bwMode="ltGray">
            <a:xfrm rot="20624671">
              <a:off x="468143" y="3850559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57" name="手繪多邊形 56"/>
            <p:cNvSpPr/>
            <p:nvPr/>
          </p:nvSpPr>
          <p:spPr bwMode="ltGray">
            <a:xfrm rot="20624671">
              <a:off x="1137518" y="4074471"/>
              <a:ext cx="60405" cy="1974167"/>
            </a:xfrm>
            <a:custGeom>
              <a:avLst/>
              <a:gdLst>
                <a:gd name="connsiteX0" fmla="*/ 217945 w 217945"/>
                <a:gd name="connsiteY0" fmla="*/ 0 h 2712204"/>
                <a:gd name="connsiteX1" fmla="*/ 0 w 217945"/>
                <a:gd name="connsiteY1" fmla="*/ 2712204 h 2712204"/>
                <a:gd name="connsiteX0" fmla="*/ 24216 w 24216"/>
                <a:gd name="connsiteY0" fmla="*/ 0 h 2873644"/>
                <a:gd name="connsiteX1" fmla="*/ 0 w 24216"/>
                <a:gd name="connsiteY1" fmla="*/ 2873644 h 2873644"/>
                <a:gd name="connsiteX0" fmla="*/ 102493 w 102493"/>
                <a:gd name="connsiteY0" fmla="*/ 0 h 2873644"/>
                <a:gd name="connsiteX1" fmla="*/ 78277 w 102493"/>
                <a:gd name="connsiteY1" fmla="*/ 2873644 h 2873644"/>
                <a:gd name="connsiteX0" fmla="*/ 160570 w 160570"/>
                <a:gd name="connsiteY0" fmla="*/ 0 h 2873644"/>
                <a:gd name="connsiteX1" fmla="*/ 136354 w 160570"/>
                <a:gd name="connsiteY1" fmla="*/ 2873644 h 2873644"/>
                <a:gd name="connsiteX0" fmla="*/ 119427 w 119427"/>
                <a:gd name="connsiteY0" fmla="*/ 0 h 2873644"/>
                <a:gd name="connsiteX1" fmla="*/ 95211 w 119427"/>
                <a:gd name="connsiteY1" fmla="*/ 2873644 h 2873644"/>
                <a:gd name="connsiteX0" fmla="*/ 124984 w 124984"/>
                <a:gd name="connsiteY0" fmla="*/ 0 h 2889789"/>
                <a:gd name="connsiteX1" fmla="*/ 92696 w 124984"/>
                <a:gd name="connsiteY1" fmla="*/ 2889789 h 2889789"/>
                <a:gd name="connsiteX0" fmla="*/ 82529 w 82529"/>
                <a:gd name="connsiteY0" fmla="*/ 0 h 2889789"/>
                <a:gd name="connsiteX1" fmla="*/ 50241 w 82529"/>
                <a:gd name="connsiteY1" fmla="*/ 2889789 h 2889789"/>
                <a:gd name="connsiteX0" fmla="*/ 59892 w 67291"/>
                <a:gd name="connsiteY0" fmla="*/ 0 h 2314320"/>
                <a:gd name="connsiteX1" fmla="*/ 67291 w 67291"/>
                <a:gd name="connsiteY1" fmla="*/ 2314320 h 2314320"/>
                <a:gd name="connsiteX0" fmla="*/ 52534 w 59933"/>
                <a:gd name="connsiteY0" fmla="*/ 0 h 2314320"/>
                <a:gd name="connsiteX1" fmla="*/ 59933 w 59933"/>
                <a:gd name="connsiteY1" fmla="*/ 2314320 h 2314320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55680 w 55680"/>
                <a:gd name="connsiteY0" fmla="*/ 0 h 2354008"/>
                <a:gd name="connsiteX1" fmla="*/ 43235 w 55680"/>
                <a:gd name="connsiteY1" fmla="*/ 2354008 h 2354008"/>
                <a:gd name="connsiteX0" fmla="*/ 61815 w 61815"/>
                <a:gd name="connsiteY0" fmla="*/ 0 h 2125805"/>
                <a:gd name="connsiteX1" fmla="*/ 39448 w 61815"/>
                <a:gd name="connsiteY1" fmla="*/ 2125805 h 2125805"/>
                <a:gd name="connsiteX0" fmla="*/ 41671 w 56353"/>
                <a:gd name="connsiteY0" fmla="*/ 0 h 2632919"/>
                <a:gd name="connsiteX1" fmla="*/ 56353 w 56353"/>
                <a:gd name="connsiteY1" fmla="*/ 2632919 h 2632919"/>
                <a:gd name="connsiteX0" fmla="*/ 65144 w 79826"/>
                <a:gd name="connsiteY0" fmla="*/ 0 h 2632919"/>
                <a:gd name="connsiteX1" fmla="*/ 79826 w 79826"/>
                <a:gd name="connsiteY1" fmla="*/ 2632919 h 263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826" h="2632919">
                  <a:moveTo>
                    <a:pt x="65144" y="0"/>
                  </a:moveTo>
                  <a:cubicBezTo>
                    <a:pt x="4268" y="154041"/>
                    <a:pt x="-50549" y="2205925"/>
                    <a:pt x="79826" y="2632919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58" name="心形 31"/>
            <p:cNvSpPr/>
            <p:nvPr/>
          </p:nvSpPr>
          <p:spPr bwMode="ltGray">
            <a:xfrm rot="20392545">
              <a:off x="599483" y="4369138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59" name="心形 31"/>
            <p:cNvSpPr/>
            <p:nvPr/>
          </p:nvSpPr>
          <p:spPr bwMode="ltGray">
            <a:xfrm rot="20416099">
              <a:off x="739465" y="4849221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</p:grpSp>
      <p:sp>
        <p:nvSpPr>
          <p:cNvPr id="60" name="手繪多邊形 7"/>
          <p:cNvSpPr>
            <a:spLocks noEditPoints="1"/>
          </p:cNvSpPr>
          <p:nvPr/>
        </p:nvSpPr>
        <p:spPr bwMode="auto">
          <a:xfrm rot="20039175">
            <a:off x="11085291" y="5000888"/>
            <a:ext cx="740675" cy="718455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blipFill>
            <a:blip r:embed="rId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/>
          </a:p>
        </p:txBody>
      </p:sp>
      <p:sp>
        <p:nvSpPr>
          <p:cNvPr id="61" name="手繪多邊形 7"/>
          <p:cNvSpPr>
            <a:spLocks noEditPoints="1"/>
          </p:cNvSpPr>
          <p:nvPr/>
        </p:nvSpPr>
        <p:spPr bwMode="auto">
          <a:xfrm rot="20039175">
            <a:off x="11085291" y="5000888"/>
            <a:ext cx="740675" cy="718455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/>
          </a:p>
        </p:txBody>
      </p:sp>
      <p:sp>
        <p:nvSpPr>
          <p:cNvPr id="23" name="手繪多邊形 22"/>
          <p:cNvSpPr/>
          <p:nvPr/>
        </p:nvSpPr>
        <p:spPr>
          <a:xfrm flipH="1">
            <a:off x="7828749" y="6271978"/>
            <a:ext cx="4363251" cy="586022"/>
          </a:xfrm>
          <a:custGeom>
            <a:avLst/>
            <a:gdLst>
              <a:gd name="connsiteX0" fmla="*/ 2609398 w 4292945"/>
              <a:gd name="connsiteY0" fmla="*/ 1127 h 586022"/>
              <a:gd name="connsiteX1" fmla="*/ 54085 w 4292945"/>
              <a:gd name="connsiteY1" fmla="*/ 496906 h 586022"/>
              <a:gd name="connsiteX2" fmla="*/ 0 w 4292945"/>
              <a:gd name="connsiteY2" fmla="*/ 522127 h 586022"/>
              <a:gd name="connsiteX3" fmla="*/ 0 w 4292945"/>
              <a:gd name="connsiteY3" fmla="*/ 586022 h 586022"/>
              <a:gd name="connsiteX4" fmla="*/ 4248386 w 4292945"/>
              <a:gd name="connsiteY4" fmla="*/ 586022 h 586022"/>
              <a:gd name="connsiteX5" fmla="*/ 4285437 w 4292945"/>
              <a:gd name="connsiteY5" fmla="*/ 503727 h 586022"/>
              <a:gd name="connsiteX6" fmla="*/ 4180500 w 4292945"/>
              <a:gd name="connsiteY6" fmla="*/ 265976 h 586022"/>
              <a:gd name="connsiteX7" fmla="*/ 2609398 w 4292945"/>
              <a:gd name="connsiteY7" fmla="*/ 1127 h 586022"/>
              <a:gd name="connsiteX0" fmla="*/ 2609398 w 4363251"/>
              <a:gd name="connsiteY0" fmla="*/ 1127 h 586022"/>
              <a:gd name="connsiteX1" fmla="*/ 54085 w 4363251"/>
              <a:gd name="connsiteY1" fmla="*/ 496906 h 586022"/>
              <a:gd name="connsiteX2" fmla="*/ 0 w 4363251"/>
              <a:gd name="connsiteY2" fmla="*/ 522127 h 586022"/>
              <a:gd name="connsiteX3" fmla="*/ 0 w 4363251"/>
              <a:gd name="connsiteY3" fmla="*/ 586022 h 586022"/>
              <a:gd name="connsiteX4" fmla="*/ 4248386 w 4363251"/>
              <a:gd name="connsiteY4" fmla="*/ 586022 h 586022"/>
              <a:gd name="connsiteX5" fmla="*/ 4285437 w 4363251"/>
              <a:gd name="connsiteY5" fmla="*/ 503727 h 586022"/>
              <a:gd name="connsiteX6" fmla="*/ 4323375 w 4363251"/>
              <a:gd name="connsiteY6" fmla="*/ 265976 h 586022"/>
              <a:gd name="connsiteX7" fmla="*/ 2609398 w 4363251"/>
              <a:gd name="connsiteY7" fmla="*/ 1127 h 586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3251" h="586022">
                <a:moveTo>
                  <a:pt x="2609398" y="1127"/>
                </a:moveTo>
                <a:cubicBezTo>
                  <a:pt x="1792221" y="15641"/>
                  <a:pt x="825621" y="170846"/>
                  <a:pt x="54085" y="496906"/>
                </a:cubicBezTo>
                <a:lnTo>
                  <a:pt x="0" y="522127"/>
                </a:lnTo>
                <a:lnTo>
                  <a:pt x="0" y="586022"/>
                </a:lnTo>
                <a:lnTo>
                  <a:pt x="4248386" y="586022"/>
                </a:lnTo>
                <a:lnTo>
                  <a:pt x="4285437" y="503727"/>
                </a:lnTo>
                <a:cubicBezTo>
                  <a:pt x="4308559" y="404400"/>
                  <a:pt x="4422445" y="320534"/>
                  <a:pt x="4323375" y="265976"/>
                </a:cubicBezTo>
                <a:cubicBezTo>
                  <a:pt x="4067930" y="83447"/>
                  <a:pt x="3324427" y="-11572"/>
                  <a:pt x="2609398" y="1127"/>
                </a:cubicBezTo>
                <a:close/>
              </a:path>
            </a:pathLst>
          </a:cu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ctr"/>
          </a:blip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endParaRPr kumimoji="0" lang="zh-TW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18" name="手繪多邊形 17"/>
          <p:cNvSpPr/>
          <p:nvPr/>
        </p:nvSpPr>
        <p:spPr>
          <a:xfrm flipH="1">
            <a:off x="7857903" y="6454042"/>
            <a:ext cx="2813674" cy="403958"/>
          </a:xfrm>
          <a:custGeom>
            <a:avLst/>
            <a:gdLst>
              <a:gd name="connsiteX0" fmla="*/ 2665553 w 2813674"/>
              <a:gd name="connsiteY0" fmla="*/ 0 h 403958"/>
              <a:gd name="connsiteX1" fmla="*/ 237152 w 2813674"/>
              <a:gd name="connsiteY1" fmla="*/ 349931 h 403958"/>
              <a:gd name="connsiteX2" fmla="*/ 0 w 2813674"/>
              <a:gd name="connsiteY2" fmla="*/ 403958 h 403958"/>
              <a:gd name="connsiteX3" fmla="*/ 2788588 w 2813674"/>
              <a:gd name="connsiteY3" fmla="*/ 403958 h 403958"/>
              <a:gd name="connsiteX4" fmla="*/ 2790509 w 2813674"/>
              <a:gd name="connsiteY4" fmla="*/ 398595 h 403958"/>
              <a:gd name="connsiteX5" fmla="*/ 2665553 w 2813674"/>
              <a:gd name="connsiteY5" fmla="*/ 0 h 403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3674" h="403958">
                <a:moveTo>
                  <a:pt x="2665553" y="0"/>
                </a:moveTo>
                <a:cubicBezTo>
                  <a:pt x="1993044" y="3176"/>
                  <a:pt x="1084294" y="164881"/>
                  <a:pt x="237152" y="349931"/>
                </a:cubicBezTo>
                <a:lnTo>
                  <a:pt x="0" y="403958"/>
                </a:lnTo>
                <a:lnTo>
                  <a:pt x="2788588" y="403958"/>
                </a:lnTo>
                <a:lnTo>
                  <a:pt x="2790509" y="398595"/>
                </a:lnTo>
                <a:cubicBezTo>
                  <a:pt x="2839475" y="209361"/>
                  <a:pt x="2816643" y="53298"/>
                  <a:pt x="2665553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endParaRPr kumimoji="0" lang="zh-TW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67400" y="381000"/>
            <a:ext cx="5480050" cy="3048000"/>
          </a:xfrm>
        </p:spPr>
        <p:txBody>
          <a:bodyPr anchor="b">
            <a:normAutofit/>
          </a:bodyPr>
          <a:lstStyle>
            <a:lvl1pPr latinLnBrk="0">
              <a:defRPr lang="zh-TW" sz="5200" b="1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867400" y="3581401"/>
            <a:ext cx="5480050" cy="762000"/>
          </a:xfrm>
        </p:spPr>
        <p:txBody>
          <a:bodyPr/>
          <a:lstStyle>
            <a:lvl1pPr marL="0" indent="0" latinLnBrk="0">
              <a:buNone/>
              <a:defRPr lang="zh-TW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TW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手繪多邊形 21"/>
          <p:cNvSpPr/>
          <p:nvPr/>
        </p:nvSpPr>
        <p:spPr>
          <a:xfrm flipH="1">
            <a:off x="0" y="5903853"/>
            <a:ext cx="9168122" cy="954147"/>
          </a:xfrm>
          <a:custGeom>
            <a:avLst/>
            <a:gdLst>
              <a:gd name="connsiteX0" fmla="*/ 6200016 w 9168122"/>
              <a:gd name="connsiteY0" fmla="*/ 742 h 954147"/>
              <a:gd name="connsiteX1" fmla="*/ 69331 w 9168122"/>
              <a:gd name="connsiteY1" fmla="*/ 915697 h 954147"/>
              <a:gd name="connsiteX2" fmla="*/ 0 w 9168122"/>
              <a:gd name="connsiteY2" fmla="*/ 954147 h 954147"/>
              <a:gd name="connsiteX3" fmla="*/ 9168122 w 9168122"/>
              <a:gd name="connsiteY3" fmla="*/ 954147 h 954147"/>
              <a:gd name="connsiteX4" fmla="*/ 9168122 w 9168122"/>
              <a:gd name="connsiteY4" fmla="*/ 445610 h 954147"/>
              <a:gd name="connsiteX5" fmla="*/ 9098829 w 9168122"/>
              <a:gd name="connsiteY5" fmla="*/ 412514 h 954147"/>
              <a:gd name="connsiteX6" fmla="*/ 6200016 w 9168122"/>
              <a:gd name="connsiteY6" fmla="*/ 742 h 95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8122" h="954147">
                <a:moveTo>
                  <a:pt x="6200016" y="742"/>
                </a:moveTo>
                <a:cubicBezTo>
                  <a:pt x="3908340" y="-19993"/>
                  <a:pt x="1196643" y="396644"/>
                  <a:pt x="69331" y="915697"/>
                </a:cubicBezTo>
                <a:lnTo>
                  <a:pt x="0" y="954147"/>
                </a:lnTo>
                <a:lnTo>
                  <a:pt x="9168122" y="954147"/>
                </a:lnTo>
                <a:lnTo>
                  <a:pt x="9168122" y="445610"/>
                </a:lnTo>
                <a:lnTo>
                  <a:pt x="9098829" y="412514"/>
                </a:lnTo>
                <a:cubicBezTo>
                  <a:pt x="8414059" y="133988"/>
                  <a:pt x="7360931" y="11246"/>
                  <a:pt x="6200016" y="742"/>
                </a:cubicBezTo>
                <a:close/>
              </a:path>
            </a:pathLst>
          </a:cu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ctr"/>
          </a:blip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endParaRPr kumimoji="0" lang="zh-TW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grpSp>
        <p:nvGrpSpPr>
          <p:cNvPr id="39" name="群組 38"/>
          <p:cNvGrpSpPr/>
          <p:nvPr/>
        </p:nvGrpSpPr>
        <p:grpSpPr>
          <a:xfrm rot="359119" flipH="1">
            <a:off x="3532830" y="4466854"/>
            <a:ext cx="748822" cy="256154"/>
            <a:chOff x="11572034" y="6157344"/>
            <a:chExt cx="478917" cy="163826"/>
          </a:xfrm>
        </p:grpSpPr>
        <p:sp>
          <p:nvSpPr>
            <p:cNvPr id="40" name="心形 4"/>
            <p:cNvSpPr/>
            <p:nvPr/>
          </p:nvSpPr>
          <p:spPr>
            <a:xfrm rot="15055303">
              <a:off x="11885962" y="6118960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41" name="心形 4"/>
            <p:cNvSpPr/>
            <p:nvPr/>
          </p:nvSpPr>
          <p:spPr>
            <a:xfrm rot="7354892" flipH="1">
              <a:off x="11610418" y="6128743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42" name="手繪多邊形 41"/>
            <p:cNvSpPr/>
            <p:nvPr/>
          </p:nvSpPr>
          <p:spPr>
            <a:xfrm>
              <a:off x="11733670" y="6246941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52" name="手繪多邊形 51"/>
            <p:cNvSpPr/>
            <p:nvPr/>
          </p:nvSpPr>
          <p:spPr>
            <a:xfrm rot="944818" flipH="1">
              <a:off x="11807488" y="6230272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</p:grpSp>
    </p:spTree>
    <p:extLst>
      <p:ext uri="{BB962C8B-B14F-4D97-AF65-F5344CB8AC3E}">
        <p14:creationId xmlns:p14="http://schemas.microsoft.com/office/powerpoint/2010/main" val="392213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19200" y="1904999"/>
            <a:ext cx="4572000" cy="40386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00800" y="1904999"/>
            <a:ext cx="4572000" cy="40386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t>2017/9/15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14454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microsoft.com/office/2007/relationships/hdphoto" Target="../media/hdphoto2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microsoft.com/office/2007/relationships/hdphoto" Target="../media/hdphoto3.wdp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手繪多邊形 26"/>
          <p:cNvSpPr/>
          <p:nvPr userDrawn="1"/>
        </p:nvSpPr>
        <p:spPr bwMode="white">
          <a:xfrm rot="5188121">
            <a:off x="10267612" y="4847770"/>
            <a:ext cx="2155040" cy="1809820"/>
          </a:xfrm>
          <a:custGeom>
            <a:avLst/>
            <a:gdLst>
              <a:gd name="connsiteX0" fmla="*/ 2980 w 2155040"/>
              <a:gd name="connsiteY0" fmla="*/ 591891 h 1799604"/>
              <a:gd name="connsiteX1" fmla="*/ 264327 w 2155040"/>
              <a:gd name="connsiteY1" fmla="*/ 174767 h 1799604"/>
              <a:gd name="connsiteX2" fmla="*/ 167153 w 2155040"/>
              <a:gd name="connsiteY2" fmla="*/ 15546 h 1799604"/>
              <a:gd name="connsiteX3" fmla="*/ 163079 w 2155040"/>
              <a:gd name="connsiteY3" fmla="*/ 0 h 1799604"/>
              <a:gd name="connsiteX4" fmla="*/ 2155040 w 2155040"/>
              <a:gd name="connsiteY4" fmla="*/ 122926 h 1799604"/>
              <a:gd name="connsiteX5" fmla="*/ 2155040 w 2155040"/>
              <a:gd name="connsiteY5" fmla="*/ 1389474 h 1799604"/>
              <a:gd name="connsiteX6" fmla="*/ 2154712 w 2155040"/>
              <a:gd name="connsiteY6" fmla="*/ 1394798 h 1799604"/>
              <a:gd name="connsiteX7" fmla="*/ 2126657 w 2155040"/>
              <a:gd name="connsiteY7" fmla="*/ 1493853 h 1799604"/>
              <a:gd name="connsiteX8" fmla="*/ 1093797 w 2155040"/>
              <a:gd name="connsiteY8" fmla="*/ 1200294 h 1799604"/>
              <a:gd name="connsiteX9" fmla="*/ 2980 w 2155040"/>
              <a:gd name="connsiteY9" fmla="*/ 591891 h 1799604"/>
              <a:gd name="connsiteX0" fmla="*/ 2980 w 2212139"/>
              <a:gd name="connsiteY0" fmla="*/ 591891 h 1799604"/>
              <a:gd name="connsiteX1" fmla="*/ 264327 w 2212139"/>
              <a:gd name="connsiteY1" fmla="*/ 174767 h 1799604"/>
              <a:gd name="connsiteX2" fmla="*/ 167153 w 2212139"/>
              <a:gd name="connsiteY2" fmla="*/ 15546 h 1799604"/>
              <a:gd name="connsiteX3" fmla="*/ 163079 w 2212139"/>
              <a:gd name="connsiteY3" fmla="*/ 0 h 1799604"/>
              <a:gd name="connsiteX4" fmla="*/ 2155040 w 2212139"/>
              <a:gd name="connsiteY4" fmla="*/ 122926 h 1799604"/>
              <a:gd name="connsiteX5" fmla="*/ 2155040 w 2212139"/>
              <a:gd name="connsiteY5" fmla="*/ 1389474 h 1799604"/>
              <a:gd name="connsiteX6" fmla="*/ 2126657 w 2212139"/>
              <a:gd name="connsiteY6" fmla="*/ 1493853 h 1799604"/>
              <a:gd name="connsiteX7" fmla="*/ 1093797 w 2212139"/>
              <a:gd name="connsiteY7" fmla="*/ 1200294 h 1799604"/>
              <a:gd name="connsiteX8" fmla="*/ 2980 w 2212139"/>
              <a:gd name="connsiteY8" fmla="*/ 591891 h 1799604"/>
              <a:gd name="connsiteX0" fmla="*/ 2980 w 2155040"/>
              <a:gd name="connsiteY0" fmla="*/ 591891 h 1799604"/>
              <a:gd name="connsiteX1" fmla="*/ 264327 w 2155040"/>
              <a:gd name="connsiteY1" fmla="*/ 174767 h 1799604"/>
              <a:gd name="connsiteX2" fmla="*/ 167153 w 2155040"/>
              <a:gd name="connsiteY2" fmla="*/ 15546 h 1799604"/>
              <a:gd name="connsiteX3" fmla="*/ 163079 w 2155040"/>
              <a:gd name="connsiteY3" fmla="*/ 0 h 1799604"/>
              <a:gd name="connsiteX4" fmla="*/ 2155040 w 2155040"/>
              <a:gd name="connsiteY4" fmla="*/ 122926 h 1799604"/>
              <a:gd name="connsiteX5" fmla="*/ 2126657 w 2155040"/>
              <a:gd name="connsiteY5" fmla="*/ 1493853 h 1799604"/>
              <a:gd name="connsiteX6" fmla="*/ 1093797 w 2155040"/>
              <a:gd name="connsiteY6" fmla="*/ 1200294 h 1799604"/>
              <a:gd name="connsiteX7" fmla="*/ 2980 w 2155040"/>
              <a:gd name="connsiteY7" fmla="*/ 591891 h 1799604"/>
              <a:gd name="connsiteX0" fmla="*/ 2980 w 2155040"/>
              <a:gd name="connsiteY0" fmla="*/ 591891 h 1809820"/>
              <a:gd name="connsiteX1" fmla="*/ 264327 w 2155040"/>
              <a:gd name="connsiteY1" fmla="*/ 174767 h 1809820"/>
              <a:gd name="connsiteX2" fmla="*/ 167153 w 2155040"/>
              <a:gd name="connsiteY2" fmla="*/ 15546 h 1809820"/>
              <a:gd name="connsiteX3" fmla="*/ 163079 w 2155040"/>
              <a:gd name="connsiteY3" fmla="*/ 0 h 1809820"/>
              <a:gd name="connsiteX4" fmla="*/ 2155040 w 2155040"/>
              <a:gd name="connsiteY4" fmla="*/ 122926 h 1809820"/>
              <a:gd name="connsiteX5" fmla="*/ 2087456 w 2155040"/>
              <a:gd name="connsiteY5" fmla="*/ 1510520 h 1809820"/>
              <a:gd name="connsiteX6" fmla="*/ 1093797 w 2155040"/>
              <a:gd name="connsiteY6" fmla="*/ 1200294 h 1809820"/>
              <a:gd name="connsiteX7" fmla="*/ 2980 w 2155040"/>
              <a:gd name="connsiteY7" fmla="*/ 591891 h 1809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5040" h="1809820">
                <a:moveTo>
                  <a:pt x="2980" y="591891"/>
                </a:moveTo>
                <a:cubicBezTo>
                  <a:pt x="18927" y="429188"/>
                  <a:pt x="99680" y="276305"/>
                  <a:pt x="264327" y="174767"/>
                </a:cubicBezTo>
                <a:cubicBezTo>
                  <a:pt x="218534" y="121629"/>
                  <a:pt x="186774" y="68269"/>
                  <a:pt x="167153" y="15546"/>
                </a:cubicBezTo>
                <a:lnTo>
                  <a:pt x="163079" y="0"/>
                </a:lnTo>
                <a:lnTo>
                  <a:pt x="2155040" y="122926"/>
                </a:lnTo>
                <a:lnTo>
                  <a:pt x="2087456" y="1510520"/>
                </a:lnTo>
                <a:cubicBezTo>
                  <a:pt x="1888251" y="1977649"/>
                  <a:pt x="913558" y="1915442"/>
                  <a:pt x="1093797" y="1200294"/>
                </a:cubicBezTo>
                <a:cubicBezTo>
                  <a:pt x="490546" y="1656501"/>
                  <a:pt x="-44862" y="1080001"/>
                  <a:pt x="2980" y="5918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/>
          </a:p>
        </p:txBody>
      </p:sp>
      <p:sp>
        <p:nvSpPr>
          <p:cNvPr id="17" name="手繪多邊形 16"/>
          <p:cNvSpPr>
            <a:spLocks/>
          </p:cNvSpPr>
          <p:nvPr userDrawn="1"/>
        </p:nvSpPr>
        <p:spPr bwMode="auto">
          <a:xfrm>
            <a:off x="11836087" y="5539858"/>
            <a:ext cx="224104" cy="1105063"/>
          </a:xfrm>
          <a:custGeom>
            <a:avLst/>
            <a:gdLst>
              <a:gd name="T0" fmla="*/ 37 w 72"/>
              <a:gd name="T1" fmla="*/ 128 h 353"/>
              <a:gd name="T2" fmla="*/ 36 w 72"/>
              <a:gd name="T3" fmla="*/ 128 h 353"/>
              <a:gd name="T4" fmla="*/ 37 w 72"/>
              <a:gd name="T5" fmla="*/ 101 h 353"/>
              <a:gd name="T6" fmla="*/ 62 w 72"/>
              <a:gd name="T7" fmla="*/ 81 h 353"/>
              <a:gd name="T8" fmla="*/ 35 w 72"/>
              <a:gd name="T9" fmla="*/ 63 h 353"/>
              <a:gd name="T10" fmla="*/ 33 w 72"/>
              <a:gd name="T11" fmla="*/ 36 h 353"/>
              <a:gd name="T12" fmla="*/ 47 w 72"/>
              <a:gd name="T13" fmla="*/ 16 h 353"/>
              <a:gd name="T14" fmla="*/ 24 w 72"/>
              <a:gd name="T15" fmla="*/ 2 h 353"/>
              <a:gd name="T16" fmla="*/ 5 w 72"/>
              <a:gd name="T17" fmla="*/ 22 h 353"/>
              <a:gd name="T18" fmla="*/ 26 w 72"/>
              <a:gd name="T19" fmla="*/ 37 h 353"/>
              <a:gd name="T20" fmla="*/ 28 w 72"/>
              <a:gd name="T21" fmla="*/ 63 h 353"/>
              <a:gd name="T22" fmla="*/ 6 w 72"/>
              <a:gd name="T23" fmla="*/ 82 h 353"/>
              <a:gd name="T24" fmla="*/ 30 w 72"/>
              <a:gd name="T25" fmla="*/ 101 h 353"/>
              <a:gd name="T26" fmla="*/ 29 w 72"/>
              <a:gd name="T27" fmla="*/ 128 h 353"/>
              <a:gd name="T28" fmla="*/ 0 w 72"/>
              <a:gd name="T29" fmla="*/ 148 h 353"/>
              <a:gd name="T30" fmla="*/ 27 w 72"/>
              <a:gd name="T31" fmla="*/ 170 h 353"/>
              <a:gd name="T32" fmla="*/ 6 w 72"/>
              <a:gd name="T33" fmla="*/ 352 h 353"/>
              <a:gd name="T34" fmla="*/ 13 w 72"/>
              <a:gd name="T35" fmla="*/ 353 h 353"/>
              <a:gd name="T36" fmla="*/ 34 w 72"/>
              <a:gd name="T37" fmla="*/ 171 h 353"/>
              <a:gd name="T38" fmla="*/ 35 w 72"/>
              <a:gd name="T39" fmla="*/ 171 h 353"/>
              <a:gd name="T40" fmla="*/ 71 w 72"/>
              <a:gd name="T41" fmla="*/ 152 h 353"/>
              <a:gd name="T42" fmla="*/ 37 w 72"/>
              <a:gd name="T43" fmla="*/ 128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2" h="353">
                <a:moveTo>
                  <a:pt x="37" y="128"/>
                </a:moveTo>
                <a:cubicBezTo>
                  <a:pt x="37" y="128"/>
                  <a:pt x="36" y="128"/>
                  <a:pt x="36" y="128"/>
                </a:cubicBezTo>
                <a:cubicBezTo>
                  <a:pt x="36" y="119"/>
                  <a:pt x="37" y="110"/>
                  <a:pt x="37" y="101"/>
                </a:cubicBezTo>
                <a:cubicBezTo>
                  <a:pt x="51" y="100"/>
                  <a:pt x="62" y="91"/>
                  <a:pt x="62" y="81"/>
                </a:cubicBezTo>
                <a:cubicBezTo>
                  <a:pt x="61" y="71"/>
                  <a:pt x="50" y="63"/>
                  <a:pt x="35" y="63"/>
                </a:cubicBezTo>
                <a:cubicBezTo>
                  <a:pt x="35" y="54"/>
                  <a:pt x="34" y="45"/>
                  <a:pt x="33" y="36"/>
                </a:cubicBezTo>
                <a:cubicBezTo>
                  <a:pt x="42" y="33"/>
                  <a:pt x="48" y="25"/>
                  <a:pt x="47" y="16"/>
                </a:cubicBezTo>
                <a:cubicBezTo>
                  <a:pt x="46" y="7"/>
                  <a:pt x="35" y="0"/>
                  <a:pt x="24" y="2"/>
                </a:cubicBezTo>
                <a:cubicBezTo>
                  <a:pt x="12" y="3"/>
                  <a:pt x="4" y="12"/>
                  <a:pt x="5" y="22"/>
                </a:cubicBezTo>
                <a:cubicBezTo>
                  <a:pt x="6" y="31"/>
                  <a:pt x="15" y="38"/>
                  <a:pt x="26" y="37"/>
                </a:cubicBezTo>
                <a:cubicBezTo>
                  <a:pt x="27" y="46"/>
                  <a:pt x="28" y="55"/>
                  <a:pt x="28" y="63"/>
                </a:cubicBezTo>
                <a:cubicBezTo>
                  <a:pt x="15" y="65"/>
                  <a:pt x="5" y="73"/>
                  <a:pt x="6" y="82"/>
                </a:cubicBezTo>
                <a:cubicBezTo>
                  <a:pt x="6" y="92"/>
                  <a:pt x="16" y="100"/>
                  <a:pt x="30" y="101"/>
                </a:cubicBezTo>
                <a:cubicBezTo>
                  <a:pt x="30" y="110"/>
                  <a:pt x="30" y="119"/>
                  <a:pt x="29" y="128"/>
                </a:cubicBezTo>
                <a:cubicBezTo>
                  <a:pt x="13" y="130"/>
                  <a:pt x="1" y="137"/>
                  <a:pt x="0" y="148"/>
                </a:cubicBezTo>
                <a:cubicBezTo>
                  <a:pt x="0" y="158"/>
                  <a:pt x="11" y="167"/>
                  <a:pt x="27" y="170"/>
                </a:cubicBezTo>
                <a:cubicBezTo>
                  <a:pt x="22" y="230"/>
                  <a:pt x="12" y="291"/>
                  <a:pt x="6" y="352"/>
                </a:cubicBezTo>
                <a:cubicBezTo>
                  <a:pt x="13" y="353"/>
                  <a:pt x="13" y="353"/>
                  <a:pt x="13" y="353"/>
                </a:cubicBezTo>
                <a:cubicBezTo>
                  <a:pt x="18" y="292"/>
                  <a:pt x="29" y="231"/>
                  <a:pt x="34" y="171"/>
                </a:cubicBezTo>
                <a:cubicBezTo>
                  <a:pt x="34" y="171"/>
                  <a:pt x="34" y="171"/>
                  <a:pt x="35" y="171"/>
                </a:cubicBezTo>
                <a:cubicBezTo>
                  <a:pt x="54" y="172"/>
                  <a:pt x="71" y="163"/>
                  <a:pt x="71" y="152"/>
                </a:cubicBezTo>
                <a:cubicBezTo>
                  <a:pt x="72" y="140"/>
                  <a:pt x="57" y="130"/>
                  <a:pt x="37" y="1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18" name="手繪多邊形 17"/>
          <p:cNvSpPr/>
          <p:nvPr userDrawn="1"/>
        </p:nvSpPr>
        <p:spPr>
          <a:xfrm>
            <a:off x="11575971" y="5545738"/>
            <a:ext cx="91245" cy="1007461"/>
          </a:xfrm>
          <a:custGeom>
            <a:avLst/>
            <a:gdLst>
              <a:gd name="connsiteX0" fmla="*/ 123265 w 324971"/>
              <a:gd name="connsiteY0" fmla="*/ 0 h 2459692"/>
              <a:gd name="connsiteX1" fmla="*/ 162486 w 324971"/>
              <a:gd name="connsiteY1" fmla="*/ 1731309 h 2459692"/>
              <a:gd name="connsiteX2" fmla="*/ 0 w 324971"/>
              <a:gd name="connsiteY2" fmla="*/ 1585633 h 2459692"/>
              <a:gd name="connsiteX3" fmla="*/ 145677 w 324971"/>
              <a:gd name="connsiteY3" fmla="*/ 1776133 h 2459692"/>
              <a:gd name="connsiteX4" fmla="*/ 196103 w 324971"/>
              <a:gd name="connsiteY4" fmla="*/ 2459692 h 2459692"/>
              <a:gd name="connsiteX5" fmla="*/ 252133 w 324971"/>
              <a:gd name="connsiteY5" fmla="*/ 2448486 h 2459692"/>
              <a:gd name="connsiteX6" fmla="*/ 184897 w 324971"/>
              <a:gd name="connsiteY6" fmla="*/ 1753721 h 2459692"/>
              <a:gd name="connsiteX7" fmla="*/ 324971 w 324971"/>
              <a:gd name="connsiteY7" fmla="*/ 1630456 h 2459692"/>
              <a:gd name="connsiteX8" fmla="*/ 179294 w 324971"/>
              <a:gd name="connsiteY8" fmla="*/ 1697692 h 2459692"/>
              <a:gd name="connsiteX9" fmla="*/ 123265 w 324971"/>
              <a:gd name="connsiteY9" fmla="*/ 0 h 245969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92517 w 324971"/>
              <a:gd name="connsiteY6" fmla="*/ 176896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38488 h 2482940"/>
              <a:gd name="connsiteX1" fmla="*/ 147246 w 324971"/>
              <a:gd name="connsiteY1" fmla="*/ 1697407 h 2482940"/>
              <a:gd name="connsiteX2" fmla="*/ 0 w 324971"/>
              <a:gd name="connsiteY2" fmla="*/ 1658411 h 2482940"/>
              <a:gd name="connsiteX3" fmla="*/ 138057 w 324971"/>
              <a:gd name="connsiteY3" fmla="*/ 1757471 h 2482940"/>
              <a:gd name="connsiteX4" fmla="*/ 192293 w 324971"/>
              <a:gd name="connsiteY4" fmla="*/ 2482940 h 2482940"/>
              <a:gd name="connsiteX5" fmla="*/ 225463 w 324971"/>
              <a:gd name="connsiteY5" fmla="*/ 2479354 h 2482940"/>
              <a:gd name="connsiteX6" fmla="*/ 184897 w 324971"/>
              <a:gd name="connsiteY6" fmla="*/ 1780779 h 2482940"/>
              <a:gd name="connsiteX7" fmla="*/ 324971 w 324971"/>
              <a:gd name="connsiteY7" fmla="*/ 1687994 h 2482940"/>
              <a:gd name="connsiteX8" fmla="*/ 198344 w 324971"/>
              <a:gd name="connsiteY8" fmla="*/ 1728560 h 2482940"/>
              <a:gd name="connsiteX9" fmla="*/ 182432 w 324971"/>
              <a:gd name="connsiteY9" fmla="*/ 626349 h 2482940"/>
              <a:gd name="connsiteX10" fmla="*/ 123265 w 324971"/>
              <a:gd name="connsiteY10" fmla="*/ 38488 h 2482940"/>
              <a:gd name="connsiteX0" fmla="*/ 123265 w 324971"/>
              <a:gd name="connsiteY0" fmla="*/ 163279 h 2607731"/>
              <a:gd name="connsiteX1" fmla="*/ 147246 w 324971"/>
              <a:gd name="connsiteY1" fmla="*/ 1822198 h 2607731"/>
              <a:gd name="connsiteX2" fmla="*/ 0 w 324971"/>
              <a:gd name="connsiteY2" fmla="*/ 1783202 h 2607731"/>
              <a:gd name="connsiteX3" fmla="*/ 138057 w 324971"/>
              <a:gd name="connsiteY3" fmla="*/ 1882262 h 2607731"/>
              <a:gd name="connsiteX4" fmla="*/ 192293 w 324971"/>
              <a:gd name="connsiteY4" fmla="*/ 2607731 h 2607731"/>
              <a:gd name="connsiteX5" fmla="*/ 225463 w 324971"/>
              <a:gd name="connsiteY5" fmla="*/ 2604145 h 2607731"/>
              <a:gd name="connsiteX6" fmla="*/ 184897 w 324971"/>
              <a:gd name="connsiteY6" fmla="*/ 1905570 h 2607731"/>
              <a:gd name="connsiteX7" fmla="*/ 324971 w 324971"/>
              <a:gd name="connsiteY7" fmla="*/ 1812785 h 2607731"/>
              <a:gd name="connsiteX8" fmla="*/ 198344 w 324971"/>
              <a:gd name="connsiteY8" fmla="*/ 1853351 h 2607731"/>
              <a:gd name="connsiteX9" fmla="*/ 174812 w 324971"/>
              <a:gd name="connsiteY9" fmla="*/ 183450 h 2607731"/>
              <a:gd name="connsiteX10" fmla="*/ 123265 w 324971"/>
              <a:gd name="connsiteY10" fmla="*/ 163279 h 2607731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74812 w 324971"/>
              <a:gd name="connsiteY9" fmla="*/ 20171 h 2444452"/>
              <a:gd name="connsiteX10" fmla="*/ 123265 w 324971"/>
              <a:gd name="connsiteY10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59572 w 324971"/>
              <a:gd name="connsiteY9" fmla="*/ 23981 h 2444452"/>
              <a:gd name="connsiteX10" fmla="*/ 123265 w 324971"/>
              <a:gd name="connsiteY10" fmla="*/ 0 h 244445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2324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881 w 349749"/>
              <a:gd name="connsiteY0" fmla="*/ 1042821 h 2420473"/>
              <a:gd name="connsiteX1" fmla="*/ 175834 w 349749"/>
              <a:gd name="connsiteY1" fmla="*/ 1634940 h 2420473"/>
              <a:gd name="connsiteX2" fmla="*/ 28588 w 349749"/>
              <a:gd name="connsiteY2" fmla="*/ 1595944 h 2420473"/>
              <a:gd name="connsiteX3" fmla="*/ 166645 w 349749"/>
              <a:gd name="connsiteY3" fmla="*/ 1695004 h 2420473"/>
              <a:gd name="connsiteX4" fmla="*/ 220881 w 349749"/>
              <a:gd name="connsiteY4" fmla="*/ 2420473 h 2420473"/>
              <a:gd name="connsiteX5" fmla="*/ 254051 w 349749"/>
              <a:gd name="connsiteY5" fmla="*/ 2416887 h 2420473"/>
              <a:gd name="connsiteX6" fmla="*/ 213485 w 349749"/>
              <a:gd name="connsiteY6" fmla="*/ 1706882 h 2420473"/>
              <a:gd name="connsiteX7" fmla="*/ 349749 w 349749"/>
              <a:gd name="connsiteY7" fmla="*/ 1610287 h 2420473"/>
              <a:gd name="connsiteX8" fmla="*/ 211692 w 349749"/>
              <a:gd name="connsiteY8" fmla="*/ 1662283 h 2420473"/>
              <a:gd name="connsiteX9" fmla="*/ 188160 w 349749"/>
              <a:gd name="connsiteY9" fmla="*/ 2 h 2420473"/>
              <a:gd name="connsiteX10" fmla="*/ 881 w 349749"/>
              <a:gd name="connsiteY10" fmla="*/ 1042821 h 2420473"/>
              <a:gd name="connsiteX0" fmla="*/ 881 w 349749"/>
              <a:gd name="connsiteY0" fmla="*/ 0 h 1377652"/>
              <a:gd name="connsiteX1" fmla="*/ 175834 w 349749"/>
              <a:gd name="connsiteY1" fmla="*/ 592119 h 1377652"/>
              <a:gd name="connsiteX2" fmla="*/ 28588 w 349749"/>
              <a:gd name="connsiteY2" fmla="*/ 553123 h 1377652"/>
              <a:gd name="connsiteX3" fmla="*/ 166645 w 349749"/>
              <a:gd name="connsiteY3" fmla="*/ 652183 h 1377652"/>
              <a:gd name="connsiteX4" fmla="*/ 220881 w 349749"/>
              <a:gd name="connsiteY4" fmla="*/ 1377652 h 1377652"/>
              <a:gd name="connsiteX5" fmla="*/ 254051 w 349749"/>
              <a:gd name="connsiteY5" fmla="*/ 1374066 h 1377652"/>
              <a:gd name="connsiteX6" fmla="*/ 213485 w 349749"/>
              <a:gd name="connsiteY6" fmla="*/ 664061 h 1377652"/>
              <a:gd name="connsiteX7" fmla="*/ 349749 w 349749"/>
              <a:gd name="connsiteY7" fmla="*/ 567466 h 1377652"/>
              <a:gd name="connsiteX8" fmla="*/ 211692 w 349749"/>
              <a:gd name="connsiteY8" fmla="*/ 619462 h 1377652"/>
              <a:gd name="connsiteX9" fmla="*/ 200066 w 349749"/>
              <a:gd name="connsiteY9" fmla="*/ 40650 h 1377652"/>
              <a:gd name="connsiteX10" fmla="*/ 881 w 349749"/>
              <a:gd name="connsiteY10" fmla="*/ 0 h 1377652"/>
              <a:gd name="connsiteX0" fmla="*/ 0 w 348868"/>
              <a:gd name="connsiteY0" fmla="*/ 0 h 1377652"/>
              <a:gd name="connsiteX1" fmla="*/ 174953 w 348868"/>
              <a:gd name="connsiteY1" fmla="*/ 592119 h 1377652"/>
              <a:gd name="connsiteX2" fmla="*/ 27707 w 348868"/>
              <a:gd name="connsiteY2" fmla="*/ 553123 h 1377652"/>
              <a:gd name="connsiteX3" fmla="*/ 165764 w 348868"/>
              <a:gd name="connsiteY3" fmla="*/ 652183 h 1377652"/>
              <a:gd name="connsiteX4" fmla="*/ 220000 w 348868"/>
              <a:gd name="connsiteY4" fmla="*/ 1377652 h 1377652"/>
              <a:gd name="connsiteX5" fmla="*/ 253170 w 348868"/>
              <a:gd name="connsiteY5" fmla="*/ 1374066 h 1377652"/>
              <a:gd name="connsiteX6" fmla="*/ 212604 w 348868"/>
              <a:gd name="connsiteY6" fmla="*/ 664061 h 1377652"/>
              <a:gd name="connsiteX7" fmla="*/ 348868 w 348868"/>
              <a:gd name="connsiteY7" fmla="*/ 567466 h 1377652"/>
              <a:gd name="connsiteX8" fmla="*/ 210811 w 348868"/>
              <a:gd name="connsiteY8" fmla="*/ 619462 h 1377652"/>
              <a:gd name="connsiteX9" fmla="*/ 199185 w 348868"/>
              <a:gd name="connsiteY9" fmla="*/ 40650 h 1377652"/>
              <a:gd name="connsiteX10" fmla="*/ 0 w 348868"/>
              <a:gd name="connsiteY10" fmla="*/ 0 h 1377652"/>
              <a:gd name="connsiteX0" fmla="*/ 115168 w 321161"/>
              <a:gd name="connsiteY0" fmla="*/ 30845 h 1337060"/>
              <a:gd name="connsiteX1" fmla="*/ 147246 w 321161"/>
              <a:gd name="connsiteY1" fmla="*/ 551527 h 1337060"/>
              <a:gd name="connsiteX2" fmla="*/ 0 w 321161"/>
              <a:gd name="connsiteY2" fmla="*/ 512531 h 1337060"/>
              <a:gd name="connsiteX3" fmla="*/ 138057 w 321161"/>
              <a:gd name="connsiteY3" fmla="*/ 611591 h 1337060"/>
              <a:gd name="connsiteX4" fmla="*/ 192293 w 321161"/>
              <a:gd name="connsiteY4" fmla="*/ 1337060 h 1337060"/>
              <a:gd name="connsiteX5" fmla="*/ 225463 w 321161"/>
              <a:gd name="connsiteY5" fmla="*/ 1333474 h 1337060"/>
              <a:gd name="connsiteX6" fmla="*/ 184897 w 321161"/>
              <a:gd name="connsiteY6" fmla="*/ 623469 h 1337060"/>
              <a:gd name="connsiteX7" fmla="*/ 321161 w 321161"/>
              <a:gd name="connsiteY7" fmla="*/ 526874 h 1337060"/>
              <a:gd name="connsiteX8" fmla="*/ 183104 w 321161"/>
              <a:gd name="connsiteY8" fmla="*/ 578870 h 1337060"/>
              <a:gd name="connsiteX9" fmla="*/ 171478 w 321161"/>
              <a:gd name="connsiteY9" fmla="*/ 58 h 1337060"/>
              <a:gd name="connsiteX10" fmla="*/ 115168 w 321161"/>
              <a:gd name="connsiteY10" fmla="*/ 30845 h 1337060"/>
              <a:gd name="connsiteX0" fmla="*/ 115168 w 321161"/>
              <a:gd name="connsiteY0" fmla="*/ 292732 h 1337009"/>
              <a:gd name="connsiteX1" fmla="*/ 147246 w 321161"/>
              <a:gd name="connsiteY1" fmla="*/ 551476 h 1337009"/>
              <a:gd name="connsiteX2" fmla="*/ 0 w 321161"/>
              <a:gd name="connsiteY2" fmla="*/ 512480 h 1337009"/>
              <a:gd name="connsiteX3" fmla="*/ 138057 w 321161"/>
              <a:gd name="connsiteY3" fmla="*/ 611540 h 1337009"/>
              <a:gd name="connsiteX4" fmla="*/ 192293 w 321161"/>
              <a:gd name="connsiteY4" fmla="*/ 1337009 h 1337009"/>
              <a:gd name="connsiteX5" fmla="*/ 225463 w 321161"/>
              <a:gd name="connsiteY5" fmla="*/ 1333423 h 1337009"/>
              <a:gd name="connsiteX6" fmla="*/ 184897 w 321161"/>
              <a:gd name="connsiteY6" fmla="*/ 623418 h 1337009"/>
              <a:gd name="connsiteX7" fmla="*/ 321161 w 321161"/>
              <a:gd name="connsiteY7" fmla="*/ 526823 h 1337009"/>
              <a:gd name="connsiteX8" fmla="*/ 183104 w 321161"/>
              <a:gd name="connsiteY8" fmla="*/ 578819 h 1337009"/>
              <a:gd name="connsiteX9" fmla="*/ 171478 w 321161"/>
              <a:gd name="connsiteY9" fmla="*/ 7 h 1337009"/>
              <a:gd name="connsiteX10" fmla="*/ 115168 w 321161"/>
              <a:gd name="connsiteY10" fmla="*/ 292732 h 1337009"/>
              <a:gd name="connsiteX0" fmla="*/ 115168 w 321161"/>
              <a:gd name="connsiteY0" fmla="*/ 0 h 1044277"/>
              <a:gd name="connsiteX1" fmla="*/ 147246 w 321161"/>
              <a:gd name="connsiteY1" fmla="*/ 258744 h 1044277"/>
              <a:gd name="connsiteX2" fmla="*/ 0 w 321161"/>
              <a:gd name="connsiteY2" fmla="*/ 219748 h 1044277"/>
              <a:gd name="connsiteX3" fmla="*/ 138057 w 321161"/>
              <a:gd name="connsiteY3" fmla="*/ 318808 h 1044277"/>
              <a:gd name="connsiteX4" fmla="*/ 192293 w 321161"/>
              <a:gd name="connsiteY4" fmla="*/ 1044277 h 1044277"/>
              <a:gd name="connsiteX5" fmla="*/ 225463 w 321161"/>
              <a:gd name="connsiteY5" fmla="*/ 1040691 h 1044277"/>
              <a:gd name="connsiteX6" fmla="*/ 184897 w 321161"/>
              <a:gd name="connsiteY6" fmla="*/ 330686 h 1044277"/>
              <a:gd name="connsiteX7" fmla="*/ 321161 w 321161"/>
              <a:gd name="connsiteY7" fmla="*/ 234091 h 1044277"/>
              <a:gd name="connsiteX8" fmla="*/ 183104 w 321161"/>
              <a:gd name="connsiteY8" fmla="*/ 286087 h 1044277"/>
              <a:gd name="connsiteX9" fmla="*/ 207197 w 321161"/>
              <a:gd name="connsiteY9" fmla="*/ 219244 h 1044277"/>
              <a:gd name="connsiteX10" fmla="*/ 115168 w 321161"/>
              <a:gd name="connsiteY10" fmla="*/ 0 h 1044277"/>
              <a:gd name="connsiteX0" fmla="*/ 115168 w 321281"/>
              <a:gd name="connsiteY0" fmla="*/ 0 h 1044277"/>
              <a:gd name="connsiteX1" fmla="*/ 147246 w 321281"/>
              <a:gd name="connsiteY1" fmla="*/ 258744 h 1044277"/>
              <a:gd name="connsiteX2" fmla="*/ 0 w 321281"/>
              <a:gd name="connsiteY2" fmla="*/ 219748 h 1044277"/>
              <a:gd name="connsiteX3" fmla="*/ 138057 w 321281"/>
              <a:gd name="connsiteY3" fmla="*/ 318808 h 1044277"/>
              <a:gd name="connsiteX4" fmla="*/ 192293 w 321281"/>
              <a:gd name="connsiteY4" fmla="*/ 1044277 h 1044277"/>
              <a:gd name="connsiteX5" fmla="*/ 225463 w 321281"/>
              <a:gd name="connsiteY5" fmla="*/ 1040691 h 1044277"/>
              <a:gd name="connsiteX6" fmla="*/ 184897 w 321281"/>
              <a:gd name="connsiteY6" fmla="*/ 330686 h 1044277"/>
              <a:gd name="connsiteX7" fmla="*/ 321161 w 321281"/>
              <a:gd name="connsiteY7" fmla="*/ 234091 h 1044277"/>
              <a:gd name="connsiteX8" fmla="*/ 207197 w 321281"/>
              <a:gd name="connsiteY8" fmla="*/ 219244 h 1044277"/>
              <a:gd name="connsiteX9" fmla="*/ 115168 w 321281"/>
              <a:gd name="connsiteY9" fmla="*/ 0 h 1044277"/>
              <a:gd name="connsiteX0" fmla="*/ 115168 w 321264"/>
              <a:gd name="connsiteY0" fmla="*/ 0 h 1044277"/>
              <a:gd name="connsiteX1" fmla="*/ 147246 w 321264"/>
              <a:gd name="connsiteY1" fmla="*/ 258744 h 1044277"/>
              <a:gd name="connsiteX2" fmla="*/ 0 w 321264"/>
              <a:gd name="connsiteY2" fmla="*/ 219748 h 1044277"/>
              <a:gd name="connsiteX3" fmla="*/ 138057 w 321264"/>
              <a:gd name="connsiteY3" fmla="*/ 318808 h 1044277"/>
              <a:gd name="connsiteX4" fmla="*/ 192293 w 321264"/>
              <a:gd name="connsiteY4" fmla="*/ 1044277 h 1044277"/>
              <a:gd name="connsiteX5" fmla="*/ 225463 w 321264"/>
              <a:gd name="connsiteY5" fmla="*/ 1040691 h 1044277"/>
              <a:gd name="connsiteX6" fmla="*/ 184897 w 321264"/>
              <a:gd name="connsiteY6" fmla="*/ 330686 h 1044277"/>
              <a:gd name="connsiteX7" fmla="*/ 321161 w 321264"/>
              <a:gd name="connsiteY7" fmla="*/ 234091 h 1044277"/>
              <a:gd name="connsiteX8" fmla="*/ 192910 w 321264"/>
              <a:gd name="connsiteY8" fmla="*/ 266869 h 1044277"/>
              <a:gd name="connsiteX9" fmla="*/ 115168 w 321264"/>
              <a:gd name="connsiteY9" fmla="*/ 0 h 1044277"/>
              <a:gd name="connsiteX0" fmla="*/ 115168 w 321264"/>
              <a:gd name="connsiteY0" fmla="*/ 2819 h 1047096"/>
              <a:gd name="connsiteX1" fmla="*/ 147246 w 321264"/>
              <a:gd name="connsiteY1" fmla="*/ 261563 h 1047096"/>
              <a:gd name="connsiteX2" fmla="*/ 0 w 321264"/>
              <a:gd name="connsiteY2" fmla="*/ 222567 h 1047096"/>
              <a:gd name="connsiteX3" fmla="*/ 138057 w 321264"/>
              <a:gd name="connsiteY3" fmla="*/ 321627 h 1047096"/>
              <a:gd name="connsiteX4" fmla="*/ 192293 w 321264"/>
              <a:gd name="connsiteY4" fmla="*/ 1047096 h 1047096"/>
              <a:gd name="connsiteX5" fmla="*/ 225463 w 321264"/>
              <a:gd name="connsiteY5" fmla="*/ 1043510 h 1047096"/>
              <a:gd name="connsiteX6" fmla="*/ 184897 w 321264"/>
              <a:gd name="connsiteY6" fmla="*/ 333505 h 1047096"/>
              <a:gd name="connsiteX7" fmla="*/ 321161 w 321264"/>
              <a:gd name="connsiteY7" fmla="*/ 236910 h 1047096"/>
              <a:gd name="connsiteX8" fmla="*/ 192910 w 321264"/>
              <a:gd name="connsiteY8" fmla="*/ 269688 h 1047096"/>
              <a:gd name="connsiteX9" fmla="*/ 147942 w 321264"/>
              <a:gd name="connsiteY9" fmla="*/ 132697 h 1047096"/>
              <a:gd name="connsiteX10" fmla="*/ 115168 w 321264"/>
              <a:gd name="connsiteY10" fmla="*/ 2819 h 1047096"/>
              <a:gd name="connsiteX0" fmla="*/ 115168 w 321264"/>
              <a:gd name="connsiteY0" fmla="*/ 8049 h 1052326"/>
              <a:gd name="connsiteX1" fmla="*/ 147246 w 321264"/>
              <a:gd name="connsiteY1" fmla="*/ 266793 h 1052326"/>
              <a:gd name="connsiteX2" fmla="*/ 0 w 321264"/>
              <a:gd name="connsiteY2" fmla="*/ 227797 h 1052326"/>
              <a:gd name="connsiteX3" fmla="*/ 138057 w 321264"/>
              <a:gd name="connsiteY3" fmla="*/ 326857 h 1052326"/>
              <a:gd name="connsiteX4" fmla="*/ 192293 w 321264"/>
              <a:gd name="connsiteY4" fmla="*/ 1052326 h 1052326"/>
              <a:gd name="connsiteX5" fmla="*/ 225463 w 321264"/>
              <a:gd name="connsiteY5" fmla="*/ 1048740 h 1052326"/>
              <a:gd name="connsiteX6" fmla="*/ 184897 w 321264"/>
              <a:gd name="connsiteY6" fmla="*/ 338735 h 1052326"/>
              <a:gd name="connsiteX7" fmla="*/ 321161 w 321264"/>
              <a:gd name="connsiteY7" fmla="*/ 242140 h 1052326"/>
              <a:gd name="connsiteX8" fmla="*/ 192910 w 321264"/>
              <a:gd name="connsiteY8" fmla="*/ 274918 h 1052326"/>
              <a:gd name="connsiteX9" fmla="*/ 159848 w 321264"/>
              <a:gd name="connsiteY9" fmla="*/ 54583 h 1052326"/>
              <a:gd name="connsiteX10" fmla="*/ 115168 w 321264"/>
              <a:gd name="connsiteY10" fmla="*/ 8049 h 1052326"/>
              <a:gd name="connsiteX0" fmla="*/ 134218 w 321264"/>
              <a:gd name="connsiteY0" fmla="*/ 29223 h 1021113"/>
              <a:gd name="connsiteX1" fmla="*/ 147246 w 321264"/>
              <a:gd name="connsiteY1" fmla="*/ 235580 h 1021113"/>
              <a:gd name="connsiteX2" fmla="*/ 0 w 321264"/>
              <a:gd name="connsiteY2" fmla="*/ 196584 h 1021113"/>
              <a:gd name="connsiteX3" fmla="*/ 138057 w 321264"/>
              <a:gd name="connsiteY3" fmla="*/ 295644 h 1021113"/>
              <a:gd name="connsiteX4" fmla="*/ 192293 w 321264"/>
              <a:gd name="connsiteY4" fmla="*/ 1021113 h 1021113"/>
              <a:gd name="connsiteX5" fmla="*/ 225463 w 321264"/>
              <a:gd name="connsiteY5" fmla="*/ 1017527 h 1021113"/>
              <a:gd name="connsiteX6" fmla="*/ 184897 w 321264"/>
              <a:gd name="connsiteY6" fmla="*/ 307522 h 1021113"/>
              <a:gd name="connsiteX7" fmla="*/ 321161 w 321264"/>
              <a:gd name="connsiteY7" fmla="*/ 210927 h 1021113"/>
              <a:gd name="connsiteX8" fmla="*/ 192910 w 321264"/>
              <a:gd name="connsiteY8" fmla="*/ 243705 h 1021113"/>
              <a:gd name="connsiteX9" fmla="*/ 159848 w 321264"/>
              <a:gd name="connsiteY9" fmla="*/ 23370 h 1021113"/>
              <a:gd name="connsiteX10" fmla="*/ 134218 w 321264"/>
              <a:gd name="connsiteY10" fmla="*/ 29223 h 1021113"/>
              <a:gd name="connsiteX0" fmla="*/ 134218 w 321264"/>
              <a:gd name="connsiteY0" fmla="*/ 29211 h 1021101"/>
              <a:gd name="connsiteX1" fmla="*/ 147246 w 321264"/>
              <a:gd name="connsiteY1" fmla="*/ 235568 h 1021101"/>
              <a:gd name="connsiteX2" fmla="*/ 0 w 321264"/>
              <a:gd name="connsiteY2" fmla="*/ 196572 h 1021101"/>
              <a:gd name="connsiteX3" fmla="*/ 138057 w 321264"/>
              <a:gd name="connsiteY3" fmla="*/ 295632 h 1021101"/>
              <a:gd name="connsiteX4" fmla="*/ 192293 w 321264"/>
              <a:gd name="connsiteY4" fmla="*/ 1021101 h 1021101"/>
              <a:gd name="connsiteX5" fmla="*/ 225463 w 321264"/>
              <a:gd name="connsiteY5" fmla="*/ 1017515 h 1021101"/>
              <a:gd name="connsiteX6" fmla="*/ 184897 w 321264"/>
              <a:gd name="connsiteY6" fmla="*/ 307510 h 1021101"/>
              <a:gd name="connsiteX7" fmla="*/ 321161 w 321264"/>
              <a:gd name="connsiteY7" fmla="*/ 210915 h 1021101"/>
              <a:gd name="connsiteX8" fmla="*/ 192910 w 321264"/>
              <a:gd name="connsiteY8" fmla="*/ 243693 h 1021101"/>
              <a:gd name="connsiteX9" fmla="*/ 159848 w 321264"/>
              <a:gd name="connsiteY9" fmla="*/ 23358 h 1021101"/>
              <a:gd name="connsiteX10" fmla="*/ 134218 w 321264"/>
              <a:gd name="connsiteY10" fmla="*/ 29211 h 1021101"/>
              <a:gd name="connsiteX0" fmla="*/ 134218 w 321264"/>
              <a:gd name="connsiteY0" fmla="*/ 5853 h 997743"/>
              <a:gd name="connsiteX1" fmla="*/ 147246 w 321264"/>
              <a:gd name="connsiteY1" fmla="*/ 212210 h 997743"/>
              <a:gd name="connsiteX2" fmla="*/ 0 w 321264"/>
              <a:gd name="connsiteY2" fmla="*/ 173214 h 997743"/>
              <a:gd name="connsiteX3" fmla="*/ 138057 w 321264"/>
              <a:gd name="connsiteY3" fmla="*/ 272274 h 997743"/>
              <a:gd name="connsiteX4" fmla="*/ 192293 w 321264"/>
              <a:gd name="connsiteY4" fmla="*/ 997743 h 997743"/>
              <a:gd name="connsiteX5" fmla="*/ 225463 w 321264"/>
              <a:gd name="connsiteY5" fmla="*/ 994157 h 997743"/>
              <a:gd name="connsiteX6" fmla="*/ 184897 w 321264"/>
              <a:gd name="connsiteY6" fmla="*/ 284152 h 997743"/>
              <a:gd name="connsiteX7" fmla="*/ 321161 w 321264"/>
              <a:gd name="connsiteY7" fmla="*/ 187557 h 997743"/>
              <a:gd name="connsiteX8" fmla="*/ 192910 w 321264"/>
              <a:gd name="connsiteY8" fmla="*/ 220335 h 997743"/>
              <a:gd name="connsiteX9" fmla="*/ 159848 w 321264"/>
              <a:gd name="connsiteY9" fmla="*/ 0 h 997743"/>
              <a:gd name="connsiteX10" fmla="*/ 134218 w 321264"/>
              <a:gd name="connsiteY10" fmla="*/ 5853 h 997743"/>
              <a:gd name="connsiteX0" fmla="*/ 134218 w 321259"/>
              <a:gd name="connsiteY0" fmla="*/ 5853 h 997743"/>
              <a:gd name="connsiteX1" fmla="*/ 147246 w 321259"/>
              <a:gd name="connsiteY1" fmla="*/ 212210 h 997743"/>
              <a:gd name="connsiteX2" fmla="*/ 0 w 321259"/>
              <a:gd name="connsiteY2" fmla="*/ 173214 h 997743"/>
              <a:gd name="connsiteX3" fmla="*/ 138057 w 321259"/>
              <a:gd name="connsiteY3" fmla="*/ 272274 h 997743"/>
              <a:gd name="connsiteX4" fmla="*/ 192293 w 321259"/>
              <a:gd name="connsiteY4" fmla="*/ 997743 h 997743"/>
              <a:gd name="connsiteX5" fmla="*/ 225463 w 321259"/>
              <a:gd name="connsiteY5" fmla="*/ 994157 h 997743"/>
              <a:gd name="connsiteX6" fmla="*/ 184897 w 321259"/>
              <a:gd name="connsiteY6" fmla="*/ 284152 h 997743"/>
              <a:gd name="connsiteX7" fmla="*/ 321161 w 321259"/>
              <a:gd name="connsiteY7" fmla="*/ 187557 h 997743"/>
              <a:gd name="connsiteX8" fmla="*/ 192910 w 321259"/>
              <a:gd name="connsiteY8" fmla="*/ 220335 h 997743"/>
              <a:gd name="connsiteX9" fmla="*/ 159848 w 321259"/>
              <a:gd name="connsiteY9" fmla="*/ 0 h 997743"/>
              <a:gd name="connsiteX10" fmla="*/ 134218 w 321259"/>
              <a:gd name="connsiteY10" fmla="*/ 5853 h 997743"/>
              <a:gd name="connsiteX0" fmla="*/ 134218 w 321259"/>
              <a:gd name="connsiteY0" fmla="*/ 5853 h 997743"/>
              <a:gd name="connsiteX1" fmla="*/ 147246 w 321259"/>
              <a:gd name="connsiteY1" fmla="*/ 212210 h 997743"/>
              <a:gd name="connsiteX2" fmla="*/ 0 w 321259"/>
              <a:gd name="connsiteY2" fmla="*/ 173214 h 997743"/>
              <a:gd name="connsiteX3" fmla="*/ 138057 w 321259"/>
              <a:gd name="connsiteY3" fmla="*/ 272274 h 997743"/>
              <a:gd name="connsiteX4" fmla="*/ 192293 w 321259"/>
              <a:gd name="connsiteY4" fmla="*/ 997743 h 997743"/>
              <a:gd name="connsiteX5" fmla="*/ 225463 w 321259"/>
              <a:gd name="connsiteY5" fmla="*/ 994157 h 997743"/>
              <a:gd name="connsiteX6" fmla="*/ 184897 w 321259"/>
              <a:gd name="connsiteY6" fmla="*/ 284152 h 997743"/>
              <a:gd name="connsiteX7" fmla="*/ 321161 w 321259"/>
              <a:gd name="connsiteY7" fmla="*/ 187557 h 997743"/>
              <a:gd name="connsiteX8" fmla="*/ 192910 w 321259"/>
              <a:gd name="connsiteY8" fmla="*/ 220335 h 997743"/>
              <a:gd name="connsiteX9" fmla="*/ 159848 w 321259"/>
              <a:gd name="connsiteY9" fmla="*/ 0 h 997743"/>
              <a:gd name="connsiteX10" fmla="*/ 134218 w 321259"/>
              <a:gd name="connsiteY10" fmla="*/ 5853 h 997743"/>
              <a:gd name="connsiteX0" fmla="*/ 134218 w 321247"/>
              <a:gd name="connsiteY0" fmla="*/ 5853 h 997743"/>
              <a:gd name="connsiteX1" fmla="*/ 147246 w 321247"/>
              <a:gd name="connsiteY1" fmla="*/ 212210 h 997743"/>
              <a:gd name="connsiteX2" fmla="*/ 0 w 321247"/>
              <a:gd name="connsiteY2" fmla="*/ 173214 h 997743"/>
              <a:gd name="connsiteX3" fmla="*/ 138057 w 321247"/>
              <a:gd name="connsiteY3" fmla="*/ 272274 h 997743"/>
              <a:gd name="connsiteX4" fmla="*/ 192293 w 321247"/>
              <a:gd name="connsiteY4" fmla="*/ 997743 h 997743"/>
              <a:gd name="connsiteX5" fmla="*/ 225463 w 321247"/>
              <a:gd name="connsiteY5" fmla="*/ 994157 h 997743"/>
              <a:gd name="connsiteX6" fmla="*/ 184897 w 321247"/>
              <a:gd name="connsiteY6" fmla="*/ 284152 h 997743"/>
              <a:gd name="connsiteX7" fmla="*/ 321161 w 321247"/>
              <a:gd name="connsiteY7" fmla="*/ 187557 h 997743"/>
              <a:gd name="connsiteX8" fmla="*/ 178623 w 321247"/>
              <a:gd name="connsiteY8" fmla="*/ 225097 h 997743"/>
              <a:gd name="connsiteX9" fmla="*/ 159848 w 321247"/>
              <a:gd name="connsiteY9" fmla="*/ 0 h 997743"/>
              <a:gd name="connsiteX10" fmla="*/ 134218 w 321247"/>
              <a:gd name="connsiteY10" fmla="*/ 5853 h 997743"/>
              <a:gd name="connsiteX0" fmla="*/ 134218 w 321247"/>
              <a:gd name="connsiteY0" fmla="*/ 5853 h 997743"/>
              <a:gd name="connsiteX1" fmla="*/ 147246 w 321247"/>
              <a:gd name="connsiteY1" fmla="*/ 212210 h 997743"/>
              <a:gd name="connsiteX2" fmla="*/ 0 w 321247"/>
              <a:gd name="connsiteY2" fmla="*/ 173214 h 997743"/>
              <a:gd name="connsiteX3" fmla="*/ 138057 w 321247"/>
              <a:gd name="connsiteY3" fmla="*/ 272274 h 997743"/>
              <a:gd name="connsiteX4" fmla="*/ 192293 w 321247"/>
              <a:gd name="connsiteY4" fmla="*/ 997743 h 997743"/>
              <a:gd name="connsiteX5" fmla="*/ 225463 w 321247"/>
              <a:gd name="connsiteY5" fmla="*/ 994157 h 997743"/>
              <a:gd name="connsiteX6" fmla="*/ 184897 w 321247"/>
              <a:gd name="connsiteY6" fmla="*/ 284152 h 997743"/>
              <a:gd name="connsiteX7" fmla="*/ 321161 w 321247"/>
              <a:gd name="connsiteY7" fmla="*/ 187557 h 997743"/>
              <a:gd name="connsiteX8" fmla="*/ 178623 w 321247"/>
              <a:gd name="connsiteY8" fmla="*/ 225097 h 997743"/>
              <a:gd name="connsiteX9" fmla="*/ 159848 w 321247"/>
              <a:gd name="connsiteY9" fmla="*/ 0 h 997743"/>
              <a:gd name="connsiteX10" fmla="*/ 134218 w 321247"/>
              <a:gd name="connsiteY10" fmla="*/ 5853 h 997743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4623 h 996513"/>
              <a:gd name="connsiteX1" fmla="*/ 136037 w 321247"/>
              <a:gd name="connsiteY1" fmla="*/ 63064 h 996513"/>
              <a:gd name="connsiteX2" fmla="*/ 147246 w 321247"/>
              <a:gd name="connsiteY2" fmla="*/ 210980 h 996513"/>
              <a:gd name="connsiteX3" fmla="*/ 0 w 321247"/>
              <a:gd name="connsiteY3" fmla="*/ 171984 h 996513"/>
              <a:gd name="connsiteX4" fmla="*/ 138057 w 321247"/>
              <a:gd name="connsiteY4" fmla="*/ 271044 h 996513"/>
              <a:gd name="connsiteX5" fmla="*/ 192293 w 321247"/>
              <a:gd name="connsiteY5" fmla="*/ 996513 h 996513"/>
              <a:gd name="connsiteX6" fmla="*/ 225463 w 321247"/>
              <a:gd name="connsiteY6" fmla="*/ 992927 h 996513"/>
              <a:gd name="connsiteX7" fmla="*/ 184897 w 321247"/>
              <a:gd name="connsiteY7" fmla="*/ 282922 h 996513"/>
              <a:gd name="connsiteX8" fmla="*/ 321161 w 321247"/>
              <a:gd name="connsiteY8" fmla="*/ 186327 h 996513"/>
              <a:gd name="connsiteX9" fmla="*/ 178623 w 321247"/>
              <a:gd name="connsiteY9" fmla="*/ 223867 h 996513"/>
              <a:gd name="connsiteX10" fmla="*/ 164611 w 321247"/>
              <a:gd name="connsiteY10" fmla="*/ 3533 h 996513"/>
              <a:gd name="connsiteX11" fmla="*/ 134218 w 321247"/>
              <a:gd name="connsiteY11" fmla="*/ 4623 h 996513"/>
              <a:gd name="connsiteX0" fmla="*/ 134218 w 321247"/>
              <a:gd name="connsiteY0" fmla="*/ 4623 h 996513"/>
              <a:gd name="connsiteX1" fmla="*/ 136037 w 321247"/>
              <a:gd name="connsiteY1" fmla="*/ 63064 h 996513"/>
              <a:gd name="connsiteX2" fmla="*/ 147246 w 321247"/>
              <a:gd name="connsiteY2" fmla="*/ 210980 h 996513"/>
              <a:gd name="connsiteX3" fmla="*/ 0 w 321247"/>
              <a:gd name="connsiteY3" fmla="*/ 171984 h 996513"/>
              <a:gd name="connsiteX4" fmla="*/ 138057 w 321247"/>
              <a:gd name="connsiteY4" fmla="*/ 271044 h 996513"/>
              <a:gd name="connsiteX5" fmla="*/ 192293 w 321247"/>
              <a:gd name="connsiteY5" fmla="*/ 996513 h 996513"/>
              <a:gd name="connsiteX6" fmla="*/ 225463 w 321247"/>
              <a:gd name="connsiteY6" fmla="*/ 992927 h 996513"/>
              <a:gd name="connsiteX7" fmla="*/ 184897 w 321247"/>
              <a:gd name="connsiteY7" fmla="*/ 282922 h 996513"/>
              <a:gd name="connsiteX8" fmla="*/ 321161 w 321247"/>
              <a:gd name="connsiteY8" fmla="*/ 186327 h 996513"/>
              <a:gd name="connsiteX9" fmla="*/ 178623 w 321247"/>
              <a:gd name="connsiteY9" fmla="*/ 223867 h 996513"/>
              <a:gd name="connsiteX10" fmla="*/ 164611 w 321247"/>
              <a:gd name="connsiteY10" fmla="*/ 3533 h 996513"/>
              <a:gd name="connsiteX11" fmla="*/ 134218 w 321247"/>
              <a:gd name="connsiteY11" fmla="*/ 4623 h 996513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49963 w 321247"/>
              <a:gd name="connsiteY3" fmla="*/ 279611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49963 w 321247"/>
              <a:gd name="connsiteY3" fmla="*/ 279611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0135 w 321247"/>
              <a:gd name="connsiteY6" fmla="*/ 286726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0 w 187029"/>
              <a:gd name="connsiteY0" fmla="*/ 15571 h 1007461"/>
              <a:gd name="connsiteX1" fmla="*/ 13028 w 187029"/>
              <a:gd name="connsiteY1" fmla="*/ 221928 h 1007461"/>
              <a:gd name="connsiteX2" fmla="*/ 15745 w 187029"/>
              <a:gd name="connsiteY2" fmla="*/ 279611 h 1007461"/>
              <a:gd name="connsiteX3" fmla="*/ 58075 w 187029"/>
              <a:gd name="connsiteY3" fmla="*/ 1007461 h 1007461"/>
              <a:gd name="connsiteX4" fmla="*/ 91245 w 187029"/>
              <a:gd name="connsiteY4" fmla="*/ 1003875 h 1007461"/>
              <a:gd name="connsiteX5" fmla="*/ 45917 w 187029"/>
              <a:gd name="connsiteY5" fmla="*/ 286726 h 1007461"/>
              <a:gd name="connsiteX6" fmla="*/ 186943 w 187029"/>
              <a:gd name="connsiteY6" fmla="*/ 197275 h 1007461"/>
              <a:gd name="connsiteX7" fmla="*/ 44405 w 187029"/>
              <a:gd name="connsiteY7" fmla="*/ 234815 h 1007461"/>
              <a:gd name="connsiteX8" fmla="*/ 30393 w 187029"/>
              <a:gd name="connsiteY8" fmla="*/ 14481 h 1007461"/>
              <a:gd name="connsiteX9" fmla="*/ 0 w 187029"/>
              <a:gd name="connsiteY9" fmla="*/ 15571 h 1007461"/>
              <a:gd name="connsiteX0" fmla="*/ 0 w 91245"/>
              <a:gd name="connsiteY0" fmla="*/ 15571 h 1007461"/>
              <a:gd name="connsiteX1" fmla="*/ 13028 w 91245"/>
              <a:gd name="connsiteY1" fmla="*/ 221928 h 1007461"/>
              <a:gd name="connsiteX2" fmla="*/ 15745 w 91245"/>
              <a:gd name="connsiteY2" fmla="*/ 279611 h 1007461"/>
              <a:gd name="connsiteX3" fmla="*/ 58075 w 91245"/>
              <a:gd name="connsiteY3" fmla="*/ 1007461 h 1007461"/>
              <a:gd name="connsiteX4" fmla="*/ 91245 w 91245"/>
              <a:gd name="connsiteY4" fmla="*/ 1003875 h 1007461"/>
              <a:gd name="connsiteX5" fmla="*/ 45917 w 91245"/>
              <a:gd name="connsiteY5" fmla="*/ 286726 h 1007461"/>
              <a:gd name="connsiteX6" fmla="*/ 44405 w 91245"/>
              <a:gd name="connsiteY6" fmla="*/ 234815 h 1007461"/>
              <a:gd name="connsiteX7" fmla="*/ 30393 w 91245"/>
              <a:gd name="connsiteY7" fmla="*/ 14481 h 1007461"/>
              <a:gd name="connsiteX8" fmla="*/ 0 w 91245"/>
              <a:gd name="connsiteY8" fmla="*/ 15571 h 1007461"/>
              <a:gd name="connsiteX0" fmla="*/ 0 w 91245"/>
              <a:gd name="connsiteY0" fmla="*/ 15571 h 1007461"/>
              <a:gd name="connsiteX1" fmla="*/ 13028 w 91245"/>
              <a:gd name="connsiteY1" fmla="*/ 221928 h 1007461"/>
              <a:gd name="connsiteX2" fmla="*/ 15745 w 91245"/>
              <a:gd name="connsiteY2" fmla="*/ 279611 h 1007461"/>
              <a:gd name="connsiteX3" fmla="*/ 58075 w 91245"/>
              <a:gd name="connsiteY3" fmla="*/ 1007461 h 1007461"/>
              <a:gd name="connsiteX4" fmla="*/ 91245 w 91245"/>
              <a:gd name="connsiteY4" fmla="*/ 1003875 h 1007461"/>
              <a:gd name="connsiteX5" fmla="*/ 45917 w 91245"/>
              <a:gd name="connsiteY5" fmla="*/ 286726 h 1007461"/>
              <a:gd name="connsiteX6" fmla="*/ 30393 w 91245"/>
              <a:gd name="connsiteY6" fmla="*/ 14481 h 1007461"/>
              <a:gd name="connsiteX7" fmla="*/ 0 w 91245"/>
              <a:gd name="connsiteY7" fmla="*/ 15571 h 1007461"/>
              <a:gd name="connsiteX0" fmla="*/ 0 w 91245"/>
              <a:gd name="connsiteY0" fmla="*/ 15571 h 1007461"/>
              <a:gd name="connsiteX1" fmla="*/ 15745 w 91245"/>
              <a:gd name="connsiteY1" fmla="*/ 279611 h 1007461"/>
              <a:gd name="connsiteX2" fmla="*/ 58075 w 91245"/>
              <a:gd name="connsiteY2" fmla="*/ 1007461 h 1007461"/>
              <a:gd name="connsiteX3" fmla="*/ 91245 w 91245"/>
              <a:gd name="connsiteY3" fmla="*/ 1003875 h 1007461"/>
              <a:gd name="connsiteX4" fmla="*/ 45917 w 91245"/>
              <a:gd name="connsiteY4" fmla="*/ 286726 h 1007461"/>
              <a:gd name="connsiteX5" fmla="*/ 30393 w 91245"/>
              <a:gd name="connsiteY5" fmla="*/ 14481 h 1007461"/>
              <a:gd name="connsiteX6" fmla="*/ 0 w 91245"/>
              <a:gd name="connsiteY6" fmla="*/ 15571 h 1007461"/>
              <a:gd name="connsiteX0" fmla="*/ 0 w 91245"/>
              <a:gd name="connsiteY0" fmla="*/ 15571 h 1007461"/>
              <a:gd name="connsiteX1" fmla="*/ 58075 w 91245"/>
              <a:gd name="connsiteY1" fmla="*/ 1007461 h 1007461"/>
              <a:gd name="connsiteX2" fmla="*/ 91245 w 91245"/>
              <a:gd name="connsiteY2" fmla="*/ 1003875 h 1007461"/>
              <a:gd name="connsiteX3" fmla="*/ 45917 w 91245"/>
              <a:gd name="connsiteY3" fmla="*/ 286726 h 1007461"/>
              <a:gd name="connsiteX4" fmla="*/ 30393 w 91245"/>
              <a:gd name="connsiteY4" fmla="*/ 14481 h 1007461"/>
              <a:gd name="connsiteX5" fmla="*/ 0 w 91245"/>
              <a:gd name="connsiteY5" fmla="*/ 15571 h 1007461"/>
              <a:gd name="connsiteX0" fmla="*/ 0 w 91245"/>
              <a:gd name="connsiteY0" fmla="*/ 15571 h 1007461"/>
              <a:gd name="connsiteX1" fmla="*/ 58075 w 91245"/>
              <a:gd name="connsiteY1" fmla="*/ 1007461 h 1007461"/>
              <a:gd name="connsiteX2" fmla="*/ 91245 w 91245"/>
              <a:gd name="connsiteY2" fmla="*/ 1003875 h 1007461"/>
              <a:gd name="connsiteX3" fmla="*/ 30393 w 91245"/>
              <a:gd name="connsiteY3" fmla="*/ 14481 h 1007461"/>
              <a:gd name="connsiteX4" fmla="*/ 0 w 91245"/>
              <a:gd name="connsiteY4" fmla="*/ 15571 h 100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45" h="1007461">
                <a:moveTo>
                  <a:pt x="0" y="15571"/>
                </a:moveTo>
                <a:lnTo>
                  <a:pt x="58075" y="1007461"/>
                </a:lnTo>
                <a:lnTo>
                  <a:pt x="91245" y="1003875"/>
                </a:lnTo>
                <a:lnTo>
                  <a:pt x="30393" y="14481"/>
                </a:lnTo>
                <a:cubicBezTo>
                  <a:pt x="20262" y="14844"/>
                  <a:pt x="2894" y="-19004"/>
                  <a:pt x="0" y="15571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endParaRPr kumimoji="0" lang="zh-TW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19" name="手繪多邊形 5"/>
          <p:cNvSpPr>
            <a:spLocks noEditPoints="1"/>
          </p:cNvSpPr>
          <p:nvPr userDrawn="1"/>
        </p:nvSpPr>
        <p:spPr bwMode="auto">
          <a:xfrm flipH="1">
            <a:off x="11305028" y="5124451"/>
            <a:ext cx="551852" cy="451618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20" name="手繪多邊形 5"/>
          <p:cNvSpPr>
            <a:spLocks noEditPoints="1"/>
          </p:cNvSpPr>
          <p:nvPr userDrawn="1"/>
        </p:nvSpPr>
        <p:spPr bwMode="auto">
          <a:xfrm flipH="1">
            <a:off x="11305028" y="5124451"/>
            <a:ext cx="551852" cy="451618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24" name="手繪多邊形 23"/>
          <p:cNvSpPr/>
          <p:nvPr userDrawn="1"/>
        </p:nvSpPr>
        <p:spPr bwMode="white">
          <a:xfrm>
            <a:off x="1" y="3816253"/>
            <a:ext cx="1639369" cy="1750780"/>
          </a:xfrm>
          <a:custGeom>
            <a:avLst/>
            <a:gdLst>
              <a:gd name="connsiteX0" fmla="*/ 0 w 1639369"/>
              <a:gd name="connsiteY0" fmla="*/ 0 h 1750780"/>
              <a:gd name="connsiteX1" fmla="*/ 43408 w 1639369"/>
              <a:gd name="connsiteY1" fmla="*/ 23610 h 1750780"/>
              <a:gd name="connsiteX2" fmla="*/ 163266 w 1639369"/>
              <a:gd name="connsiteY2" fmla="*/ 178718 h 1750780"/>
              <a:gd name="connsiteX3" fmla="*/ 1231254 w 1639369"/>
              <a:gd name="connsiteY3" fmla="*/ 538714 h 1750780"/>
              <a:gd name="connsiteX4" fmla="*/ 871258 w 1639369"/>
              <a:gd name="connsiteY4" fmla="*/ 1534703 h 1750780"/>
              <a:gd name="connsiteX5" fmla="*/ 23721 w 1639369"/>
              <a:gd name="connsiteY5" fmla="*/ 1596718 h 1750780"/>
              <a:gd name="connsiteX6" fmla="*/ 0 w 1639369"/>
              <a:gd name="connsiteY6" fmla="*/ 1566554 h 17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9369" h="1750780">
                <a:moveTo>
                  <a:pt x="0" y="0"/>
                </a:moveTo>
                <a:lnTo>
                  <a:pt x="43408" y="23610"/>
                </a:lnTo>
                <a:cubicBezTo>
                  <a:pt x="93767" y="60219"/>
                  <a:pt x="135266" y="111219"/>
                  <a:pt x="163266" y="178718"/>
                </a:cubicBezTo>
                <a:cubicBezTo>
                  <a:pt x="729260" y="-187278"/>
                  <a:pt x="1281254" y="152718"/>
                  <a:pt x="1231254" y="538714"/>
                </a:cubicBezTo>
                <a:cubicBezTo>
                  <a:pt x="1925246" y="572714"/>
                  <a:pt x="1687249" y="1860699"/>
                  <a:pt x="871258" y="1534703"/>
                </a:cubicBezTo>
                <a:cubicBezTo>
                  <a:pt x="724260" y="1755201"/>
                  <a:pt x="264890" y="1856262"/>
                  <a:pt x="23721" y="1596718"/>
                </a:cubicBezTo>
                <a:lnTo>
                  <a:pt x="0" y="15665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/>
          </a:p>
        </p:txBody>
      </p:sp>
      <p:sp>
        <p:nvSpPr>
          <p:cNvPr id="10" name="手繪多邊形 22"/>
          <p:cNvSpPr>
            <a:spLocks/>
          </p:cNvSpPr>
          <p:nvPr userDrawn="1"/>
        </p:nvSpPr>
        <p:spPr bwMode="auto">
          <a:xfrm rot="384198">
            <a:off x="781337" y="5136151"/>
            <a:ext cx="173375" cy="1246007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  <a:gd name="connsiteX0" fmla="*/ 5882 w 10000"/>
              <a:gd name="connsiteY0" fmla="*/ 3788 h 9964"/>
              <a:gd name="connsiteX1" fmla="*/ 5882 w 10000"/>
              <a:gd name="connsiteY1" fmla="*/ 2989 h 9964"/>
              <a:gd name="connsiteX2" fmla="*/ 9216 w 10000"/>
              <a:gd name="connsiteY2" fmla="*/ 2443 h 9964"/>
              <a:gd name="connsiteX3" fmla="*/ 6078 w 10000"/>
              <a:gd name="connsiteY3" fmla="*/ 1855 h 9964"/>
              <a:gd name="connsiteX4" fmla="*/ 6275 w 10000"/>
              <a:gd name="connsiteY4" fmla="*/ 1098 h 9964"/>
              <a:gd name="connsiteX5" fmla="*/ 9216 w 10000"/>
              <a:gd name="connsiteY5" fmla="*/ 636 h 9964"/>
              <a:gd name="connsiteX6" fmla="*/ 6667 w 10000"/>
              <a:gd name="connsiteY6" fmla="*/ 6 h 9964"/>
              <a:gd name="connsiteX7" fmla="*/ 3333 w 10000"/>
              <a:gd name="connsiteY7" fmla="*/ 468 h 9964"/>
              <a:gd name="connsiteX8" fmla="*/ 5490 w 10000"/>
              <a:gd name="connsiteY8" fmla="*/ 1056 h 9964"/>
              <a:gd name="connsiteX9" fmla="*/ 5098 w 10000"/>
              <a:gd name="connsiteY9" fmla="*/ 1855 h 9964"/>
              <a:gd name="connsiteX10" fmla="*/ 1373 w 10000"/>
              <a:gd name="connsiteY10" fmla="*/ 2401 h 9964"/>
              <a:gd name="connsiteX11" fmla="*/ 4902 w 10000"/>
              <a:gd name="connsiteY11" fmla="*/ 2989 h 9964"/>
              <a:gd name="connsiteX12" fmla="*/ 4902 w 10000"/>
              <a:gd name="connsiteY12" fmla="*/ 3788 h 9964"/>
              <a:gd name="connsiteX13" fmla="*/ 4614 w 10000"/>
              <a:gd name="connsiteY13" fmla="*/ 4470 h 9964"/>
              <a:gd name="connsiteX14" fmla="*/ 0 w 10000"/>
              <a:gd name="connsiteY14" fmla="*/ 4502 h 9964"/>
              <a:gd name="connsiteX15" fmla="*/ 5098 w 10000"/>
              <a:gd name="connsiteY15" fmla="*/ 5048 h 9964"/>
              <a:gd name="connsiteX16" fmla="*/ 5294 w 10000"/>
              <a:gd name="connsiteY16" fmla="*/ 5048 h 9964"/>
              <a:gd name="connsiteX17" fmla="*/ 7843 w 10000"/>
              <a:gd name="connsiteY17" fmla="*/ 9964 h 9964"/>
              <a:gd name="connsiteX18" fmla="*/ 8824 w 10000"/>
              <a:gd name="connsiteY18" fmla="*/ 9922 h 9964"/>
              <a:gd name="connsiteX19" fmla="*/ 6275 w 10000"/>
              <a:gd name="connsiteY19" fmla="*/ 5048 h 9964"/>
              <a:gd name="connsiteX20" fmla="*/ 10000 w 10000"/>
              <a:gd name="connsiteY20" fmla="*/ 4376 h 9964"/>
              <a:gd name="connsiteX21" fmla="*/ 5882 w 10000"/>
              <a:gd name="connsiteY21" fmla="*/ 3788 h 9964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4614 w 10000"/>
              <a:gd name="connsiteY13" fmla="*/ 4486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4614 w 10000"/>
              <a:gd name="connsiteY13" fmla="*/ 4486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4614 w 10000"/>
              <a:gd name="connsiteY13" fmla="*/ 4486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4614 w 10000"/>
              <a:gd name="connsiteY13" fmla="*/ 4486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4614 w 10000"/>
              <a:gd name="connsiteY13" fmla="*/ 4486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143"/>
              <a:gd name="connsiteY0" fmla="*/ 4545 h 10000"/>
              <a:gd name="connsiteX1" fmla="*/ 5882 w 10143"/>
              <a:gd name="connsiteY1" fmla="*/ 3000 h 10000"/>
              <a:gd name="connsiteX2" fmla="*/ 9216 w 10143"/>
              <a:gd name="connsiteY2" fmla="*/ 2452 h 10000"/>
              <a:gd name="connsiteX3" fmla="*/ 6078 w 10143"/>
              <a:gd name="connsiteY3" fmla="*/ 1862 h 10000"/>
              <a:gd name="connsiteX4" fmla="*/ 6275 w 10143"/>
              <a:gd name="connsiteY4" fmla="*/ 1102 h 10000"/>
              <a:gd name="connsiteX5" fmla="*/ 9216 w 10143"/>
              <a:gd name="connsiteY5" fmla="*/ 638 h 10000"/>
              <a:gd name="connsiteX6" fmla="*/ 6667 w 10143"/>
              <a:gd name="connsiteY6" fmla="*/ 6 h 10000"/>
              <a:gd name="connsiteX7" fmla="*/ 3333 w 10143"/>
              <a:gd name="connsiteY7" fmla="*/ 470 h 10000"/>
              <a:gd name="connsiteX8" fmla="*/ 5490 w 10143"/>
              <a:gd name="connsiteY8" fmla="*/ 1060 h 10000"/>
              <a:gd name="connsiteX9" fmla="*/ 5098 w 10143"/>
              <a:gd name="connsiteY9" fmla="*/ 1862 h 10000"/>
              <a:gd name="connsiteX10" fmla="*/ 1373 w 10143"/>
              <a:gd name="connsiteY10" fmla="*/ 2410 h 10000"/>
              <a:gd name="connsiteX11" fmla="*/ 4902 w 10143"/>
              <a:gd name="connsiteY11" fmla="*/ 3000 h 10000"/>
              <a:gd name="connsiteX12" fmla="*/ 4902 w 10143"/>
              <a:gd name="connsiteY12" fmla="*/ 3802 h 10000"/>
              <a:gd name="connsiteX13" fmla="*/ 4614 w 10143"/>
              <a:gd name="connsiteY13" fmla="*/ 4486 h 10000"/>
              <a:gd name="connsiteX14" fmla="*/ 0 w 10143"/>
              <a:gd name="connsiteY14" fmla="*/ 4518 h 10000"/>
              <a:gd name="connsiteX15" fmla="*/ 5098 w 10143"/>
              <a:gd name="connsiteY15" fmla="*/ 5066 h 10000"/>
              <a:gd name="connsiteX16" fmla="*/ 5294 w 10143"/>
              <a:gd name="connsiteY16" fmla="*/ 5066 h 10000"/>
              <a:gd name="connsiteX17" fmla="*/ 7843 w 10143"/>
              <a:gd name="connsiteY17" fmla="*/ 10000 h 10000"/>
              <a:gd name="connsiteX18" fmla="*/ 8824 w 10143"/>
              <a:gd name="connsiteY18" fmla="*/ 9958 h 10000"/>
              <a:gd name="connsiteX19" fmla="*/ 6275 w 10143"/>
              <a:gd name="connsiteY19" fmla="*/ 5066 h 10000"/>
              <a:gd name="connsiteX20" fmla="*/ 10000 w 10143"/>
              <a:gd name="connsiteY20" fmla="*/ 4392 h 10000"/>
              <a:gd name="connsiteX21" fmla="*/ 5882 w 10143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4614 w 10000"/>
              <a:gd name="connsiteY13" fmla="*/ 4486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603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603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603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603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603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603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505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467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505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467 h 10000"/>
              <a:gd name="connsiteX0" fmla="*/ 5330 w 9448"/>
              <a:gd name="connsiteY0" fmla="*/ 4467 h 10000"/>
              <a:gd name="connsiteX1" fmla="*/ 5330 w 9448"/>
              <a:gd name="connsiteY1" fmla="*/ 3000 h 10000"/>
              <a:gd name="connsiteX2" fmla="*/ 8664 w 9448"/>
              <a:gd name="connsiteY2" fmla="*/ 2452 h 10000"/>
              <a:gd name="connsiteX3" fmla="*/ 5526 w 9448"/>
              <a:gd name="connsiteY3" fmla="*/ 1862 h 10000"/>
              <a:gd name="connsiteX4" fmla="*/ 5723 w 9448"/>
              <a:gd name="connsiteY4" fmla="*/ 1102 h 10000"/>
              <a:gd name="connsiteX5" fmla="*/ 8664 w 9448"/>
              <a:gd name="connsiteY5" fmla="*/ 638 h 10000"/>
              <a:gd name="connsiteX6" fmla="*/ 6115 w 9448"/>
              <a:gd name="connsiteY6" fmla="*/ 6 h 10000"/>
              <a:gd name="connsiteX7" fmla="*/ 2781 w 9448"/>
              <a:gd name="connsiteY7" fmla="*/ 470 h 10000"/>
              <a:gd name="connsiteX8" fmla="*/ 4938 w 9448"/>
              <a:gd name="connsiteY8" fmla="*/ 1060 h 10000"/>
              <a:gd name="connsiteX9" fmla="*/ 4546 w 9448"/>
              <a:gd name="connsiteY9" fmla="*/ 1862 h 10000"/>
              <a:gd name="connsiteX10" fmla="*/ 821 w 9448"/>
              <a:gd name="connsiteY10" fmla="*/ 2410 h 10000"/>
              <a:gd name="connsiteX11" fmla="*/ 4350 w 9448"/>
              <a:gd name="connsiteY11" fmla="*/ 3000 h 10000"/>
              <a:gd name="connsiteX12" fmla="*/ 4350 w 9448"/>
              <a:gd name="connsiteY12" fmla="*/ 3802 h 10000"/>
              <a:gd name="connsiteX13" fmla="*/ 4522 w 9448"/>
              <a:gd name="connsiteY13" fmla="*/ 4505 h 10000"/>
              <a:gd name="connsiteX14" fmla="*/ 0 w 9448"/>
              <a:gd name="connsiteY14" fmla="*/ 4538 h 10000"/>
              <a:gd name="connsiteX15" fmla="*/ 4546 w 9448"/>
              <a:gd name="connsiteY15" fmla="*/ 5066 h 10000"/>
              <a:gd name="connsiteX16" fmla="*/ 4742 w 9448"/>
              <a:gd name="connsiteY16" fmla="*/ 5066 h 10000"/>
              <a:gd name="connsiteX17" fmla="*/ 7291 w 9448"/>
              <a:gd name="connsiteY17" fmla="*/ 10000 h 10000"/>
              <a:gd name="connsiteX18" fmla="*/ 8272 w 9448"/>
              <a:gd name="connsiteY18" fmla="*/ 9958 h 10000"/>
              <a:gd name="connsiteX19" fmla="*/ 5723 w 9448"/>
              <a:gd name="connsiteY19" fmla="*/ 5066 h 10000"/>
              <a:gd name="connsiteX20" fmla="*/ 9448 w 9448"/>
              <a:gd name="connsiteY20" fmla="*/ 4392 h 10000"/>
              <a:gd name="connsiteX21" fmla="*/ 5330 w 9448"/>
              <a:gd name="connsiteY21" fmla="*/ 4467 h 10000"/>
              <a:gd name="connsiteX0" fmla="*/ 5641 w 9192"/>
              <a:gd name="connsiteY0" fmla="*/ 4467 h 10000"/>
              <a:gd name="connsiteX1" fmla="*/ 5641 w 9192"/>
              <a:gd name="connsiteY1" fmla="*/ 3000 h 10000"/>
              <a:gd name="connsiteX2" fmla="*/ 9170 w 9192"/>
              <a:gd name="connsiteY2" fmla="*/ 2452 h 10000"/>
              <a:gd name="connsiteX3" fmla="*/ 5849 w 9192"/>
              <a:gd name="connsiteY3" fmla="*/ 1862 h 10000"/>
              <a:gd name="connsiteX4" fmla="*/ 6057 w 9192"/>
              <a:gd name="connsiteY4" fmla="*/ 1102 h 10000"/>
              <a:gd name="connsiteX5" fmla="*/ 9170 w 9192"/>
              <a:gd name="connsiteY5" fmla="*/ 638 h 10000"/>
              <a:gd name="connsiteX6" fmla="*/ 6472 w 9192"/>
              <a:gd name="connsiteY6" fmla="*/ 6 h 10000"/>
              <a:gd name="connsiteX7" fmla="*/ 2943 w 9192"/>
              <a:gd name="connsiteY7" fmla="*/ 470 h 10000"/>
              <a:gd name="connsiteX8" fmla="*/ 5227 w 9192"/>
              <a:gd name="connsiteY8" fmla="*/ 1060 h 10000"/>
              <a:gd name="connsiteX9" fmla="*/ 4812 w 9192"/>
              <a:gd name="connsiteY9" fmla="*/ 1862 h 10000"/>
              <a:gd name="connsiteX10" fmla="*/ 869 w 9192"/>
              <a:gd name="connsiteY10" fmla="*/ 2410 h 10000"/>
              <a:gd name="connsiteX11" fmla="*/ 4604 w 9192"/>
              <a:gd name="connsiteY11" fmla="*/ 3000 h 10000"/>
              <a:gd name="connsiteX12" fmla="*/ 4604 w 9192"/>
              <a:gd name="connsiteY12" fmla="*/ 3802 h 10000"/>
              <a:gd name="connsiteX13" fmla="*/ 4786 w 9192"/>
              <a:gd name="connsiteY13" fmla="*/ 4505 h 10000"/>
              <a:gd name="connsiteX14" fmla="*/ 0 w 9192"/>
              <a:gd name="connsiteY14" fmla="*/ 4538 h 10000"/>
              <a:gd name="connsiteX15" fmla="*/ 4812 w 9192"/>
              <a:gd name="connsiteY15" fmla="*/ 5066 h 10000"/>
              <a:gd name="connsiteX16" fmla="*/ 5019 w 9192"/>
              <a:gd name="connsiteY16" fmla="*/ 5066 h 10000"/>
              <a:gd name="connsiteX17" fmla="*/ 7717 w 9192"/>
              <a:gd name="connsiteY17" fmla="*/ 10000 h 10000"/>
              <a:gd name="connsiteX18" fmla="*/ 8755 w 9192"/>
              <a:gd name="connsiteY18" fmla="*/ 9958 h 10000"/>
              <a:gd name="connsiteX19" fmla="*/ 6057 w 9192"/>
              <a:gd name="connsiteY19" fmla="*/ 5066 h 10000"/>
              <a:gd name="connsiteX20" fmla="*/ 9123 w 9192"/>
              <a:gd name="connsiteY20" fmla="*/ 4587 h 10000"/>
              <a:gd name="connsiteX21" fmla="*/ 5641 w 9192"/>
              <a:gd name="connsiteY21" fmla="*/ 4467 h 10000"/>
              <a:gd name="connsiteX0" fmla="*/ 6137 w 10000"/>
              <a:gd name="connsiteY0" fmla="*/ 4467 h 10000"/>
              <a:gd name="connsiteX1" fmla="*/ 6137 w 10000"/>
              <a:gd name="connsiteY1" fmla="*/ 3000 h 10000"/>
              <a:gd name="connsiteX2" fmla="*/ 9976 w 10000"/>
              <a:gd name="connsiteY2" fmla="*/ 2452 h 10000"/>
              <a:gd name="connsiteX3" fmla="*/ 6363 w 10000"/>
              <a:gd name="connsiteY3" fmla="*/ 1862 h 10000"/>
              <a:gd name="connsiteX4" fmla="*/ 6589 w 10000"/>
              <a:gd name="connsiteY4" fmla="*/ 1102 h 10000"/>
              <a:gd name="connsiteX5" fmla="*/ 9976 w 10000"/>
              <a:gd name="connsiteY5" fmla="*/ 638 h 10000"/>
              <a:gd name="connsiteX6" fmla="*/ 7041 w 10000"/>
              <a:gd name="connsiteY6" fmla="*/ 6 h 10000"/>
              <a:gd name="connsiteX7" fmla="*/ 3202 w 10000"/>
              <a:gd name="connsiteY7" fmla="*/ 470 h 10000"/>
              <a:gd name="connsiteX8" fmla="*/ 5686 w 10000"/>
              <a:gd name="connsiteY8" fmla="*/ 1060 h 10000"/>
              <a:gd name="connsiteX9" fmla="*/ 5235 w 10000"/>
              <a:gd name="connsiteY9" fmla="*/ 1862 h 10000"/>
              <a:gd name="connsiteX10" fmla="*/ 945 w 10000"/>
              <a:gd name="connsiteY10" fmla="*/ 2410 h 10000"/>
              <a:gd name="connsiteX11" fmla="*/ 5009 w 10000"/>
              <a:gd name="connsiteY11" fmla="*/ 3000 h 10000"/>
              <a:gd name="connsiteX12" fmla="*/ 5009 w 10000"/>
              <a:gd name="connsiteY12" fmla="*/ 3802 h 10000"/>
              <a:gd name="connsiteX13" fmla="*/ 5207 w 10000"/>
              <a:gd name="connsiteY13" fmla="*/ 4505 h 10000"/>
              <a:gd name="connsiteX14" fmla="*/ 0 w 10000"/>
              <a:gd name="connsiteY14" fmla="*/ 4538 h 10000"/>
              <a:gd name="connsiteX15" fmla="*/ 5235 w 10000"/>
              <a:gd name="connsiteY15" fmla="*/ 5066 h 10000"/>
              <a:gd name="connsiteX16" fmla="*/ 5460 w 10000"/>
              <a:gd name="connsiteY16" fmla="*/ 5066 h 10000"/>
              <a:gd name="connsiteX17" fmla="*/ 8395 w 10000"/>
              <a:gd name="connsiteY17" fmla="*/ 10000 h 10000"/>
              <a:gd name="connsiteX18" fmla="*/ 9525 w 10000"/>
              <a:gd name="connsiteY18" fmla="*/ 9958 h 10000"/>
              <a:gd name="connsiteX19" fmla="*/ 6589 w 10000"/>
              <a:gd name="connsiteY19" fmla="*/ 5066 h 10000"/>
              <a:gd name="connsiteX20" fmla="*/ 9925 w 10000"/>
              <a:gd name="connsiteY20" fmla="*/ 4587 h 10000"/>
              <a:gd name="connsiteX21" fmla="*/ 6137 w 10000"/>
              <a:gd name="connsiteY21" fmla="*/ 4467 h 10000"/>
              <a:gd name="connsiteX0" fmla="*/ 5192 w 9055"/>
              <a:gd name="connsiteY0" fmla="*/ 4467 h 10000"/>
              <a:gd name="connsiteX1" fmla="*/ 5192 w 9055"/>
              <a:gd name="connsiteY1" fmla="*/ 3000 h 10000"/>
              <a:gd name="connsiteX2" fmla="*/ 9031 w 9055"/>
              <a:gd name="connsiteY2" fmla="*/ 2452 h 10000"/>
              <a:gd name="connsiteX3" fmla="*/ 5418 w 9055"/>
              <a:gd name="connsiteY3" fmla="*/ 1862 h 10000"/>
              <a:gd name="connsiteX4" fmla="*/ 5644 w 9055"/>
              <a:gd name="connsiteY4" fmla="*/ 1102 h 10000"/>
              <a:gd name="connsiteX5" fmla="*/ 9031 w 9055"/>
              <a:gd name="connsiteY5" fmla="*/ 638 h 10000"/>
              <a:gd name="connsiteX6" fmla="*/ 6096 w 9055"/>
              <a:gd name="connsiteY6" fmla="*/ 6 h 10000"/>
              <a:gd name="connsiteX7" fmla="*/ 2257 w 9055"/>
              <a:gd name="connsiteY7" fmla="*/ 470 h 10000"/>
              <a:gd name="connsiteX8" fmla="*/ 4741 w 9055"/>
              <a:gd name="connsiteY8" fmla="*/ 1060 h 10000"/>
              <a:gd name="connsiteX9" fmla="*/ 4290 w 9055"/>
              <a:gd name="connsiteY9" fmla="*/ 1862 h 10000"/>
              <a:gd name="connsiteX10" fmla="*/ 0 w 9055"/>
              <a:gd name="connsiteY10" fmla="*/ 2410 h 10000"/>
              <a:gd name="connsiteX11" fmla="*/ 4064 w 9055"/>
              <a:gd name="connsiteY11" fmla="*/ 3000 h 10000"/>
              <a:gd name="connsiteX12" fmla="*/ 4064 w 9055"/>
              <a:gd name="connsiteY12" fmla="*/ 3802 h 10000"/>
              <a:gd name="connsiteX13" fmla="*/ 4262 w 9055"/>
              <a:gd name="connsiteY13" fmla="*/ 4505 h 10000"/>
              <a:gd name="connsiteX14" fmla="*/ 327 w 9055"/>
              <a:gd name="connsiteY14" fmla="*/ 4558 h 10000"/>
              <a:gd name="connsiteX15" fmla="*/ 4290 w 9055"/>
              <a:gd name="connsiteY15" fmla="*/ 5066 h 10000"/>
              <a:gd name="connsiteX16" fmla="*/ 4515 w 9055"/>
              <a:gd name="connsiteY16" fmla="*/ 5066 h 10000"/>
              <a:gd name="connsiteX17" fmla="*/ 7450 w 9055"/>
              <a:gd name="connsiteY17" fmla="*/ 10000 h 10000"/>
              <a:gd name="connsiteX18" fmla="*/ 8580 w 9055"/>
              <a:gd name="connsiteY18" fmla="*/ 9958 h 10000"/>
              <a:gd name="connsiteX19" fmla="*/ 5644 w 9055"/>
              <a:gd name="connsiteY19" fmla="*/ 5066 h 10000"/>
              <a:gd name="connsiteX20" fmla="*/ 8980 w 9055"/>
              <a:gd name="connsiteY20" fmla="*/ 4587 h 10000"/>
              <a:gd name="connsiteX21" fmla="*/ 5192 w 9055"/>
              <a:gd name="connsiteY21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488 w 10000"/>
              <a:gd name="connsiteY12" fmla="*/ 3802 h 10000"/>
              <a:gd name="connsiteX13" fmla="*/ 4707 w 10000"/>
              <a:gd name="connsiteY13" fmla="*/ 4505 h 10000"/>
              <a:gd name="connsiteX14" fmla="*/ 361 w 10000"/>
              <a:gd name="connsiteY14" fmla="*/ 4558 h 10000"/>
              <a:gd name="connsiteX15" fmla="*/ 4738 w 10000"/>
              <a:gd name="connsiteY15" fmla="*/ 5066 h 10000"/>
              <a:gd name="connsiteX16" fmla="*/ 4986 w 10000"/>
              <a:gd name="connsiteY16" fmla="*/ 5066 h 10000"/>
              <a:gd name="connsiteX17" fmla="*/ 8227 w 10000"/>
              <a:gd name="connsiteY17" fmla="*/ 10000 h 10000"/>
              <a:gd name="connsiteX18" fmla="*/ 9475 w 10000"/>
              <a:gd name="connsiteY18" fmla="*/ 9958 h 10000"/>
              <a:gd name="connsiteX19" fmla="*/ 6233 w 10000"/>
              <a:gd name="connsiteY19" fmla="*/ 5066 h 10000"/>
              <a:gd name="connsiteX20" fmla="*/ 9917 w 10000"/>
              <a:gd name="connsiteY20" fmla="*/ 4587 h 10000"/>
              <a:gd name="connsiteX21" fmla="*/ 5734 w 10000"/>
              <a:gd name="connsiteY21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488 w 10000"/>
              <a:gd name="connsiteY12" fmla="*/ 3802 h 10000"/>
              <a:gd name="connsiteX13" fmla="*/ 4707 w 10000"/>
              <a:gd name="connsiteY13" fmla="*/ 4505 h 10000"/>
              <a:gd name="connsiteX14" fmla="*/ 361 w 10000"/>
              <a:gd name="connsiteY14" fmla="*/ 4558 h 10000"/>
              <a:gd name="connsiteX15" fmla="*/ 4738 w 10000"/>
              <a:gd name="connsiteY15" fmla="*/ 5066 h 10000"/>
              <a:gd name="connsiteX16" fmla="*/ 4986 w 10000"/>
              <a:gd name="connsiteY16" fmla="*/ 5066 h 10000"/>
              <a:gd name="connsiteX17" fmla="*/ 8227 w 10000"/>
              <a:gd name="connsiteY17" fmla="*/ 10000 h 10000"/>
              <a:gd name="connsiteX18" fmla="*/ 9475 w 10000"/>
              <a:gd name="connsiteY18" fmla="*/ 9958 h 10000"/>
              <a:gd name="connsiteX19" fmla="*/ 6233 w 10000"/>
              <a:gd name="connsiteY19" fmla="*/ 5066 h 10000"/>
              <a:gd name="connsiteX20" fmla="*/ 9917 w 10000"/>
              <a:gd name="connsiteY20" fmla="*/ 4587 h 10000"/>
              <a:gd name="connsiteX21" fmla="*/ 5734 w 10000"/>
              <a:gd name="connsiteY21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3933 w 10000"/>
              <a:gd name="connsiteY15" fmla="*/ 5359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7017 w 11283"/>
              <a:gd name="connsiteY0" fmla="*/ 4467 h 10000"/>
              <a:gd name="connsiteX1" fmla="*/ 7017 w 11283"/>
              <a:gd name="connsiteY1" fmla="*/ 3000 h 10000"/>
              <a:gd name="connsiteX2" fmla="*/ 11256 w 11283"/>
              <a:gd name="connsiteY2" fmla="*/ 2452 h 10000"/>
              <a:gd name="connsiteX3" fmla="*/ 7266 w 11283"/>
              <a:gd name="connsiteY3" fmla="*/ 1862 h 10000"/>
              <a:gd name="connsiteX4" fmla="*/ 7516 w 11283"/>
              <a:gd name="connsiteY4" fmla="*/ 1102 h 10000"/>
              <a:gd name="connsiteX5" fmla="*/ 11256 w 11283"/>
              <a:gd name="connsiteY5" fmla="*/ 638 h 10000"/>
              <a:gd name="connsiteX6" fmla="*/ 8015 w 11283"/>
              <a:gd name="connsiteY6" fmla="*/ 6 h 10000"/>
              <a:gd name="connsiteX7" fmla="*/ 3776 w 11283"/>
              <a:gd name="connsiteY7" fmla="*/ 470 h 10000"/>
              <a:gd name="connsiteX8" fmla="*/ 6519 w 11283"/>
              <a:gd name="connsiteY8" fmla="*/ 1060 h 10000"/>
              <a:gd name="connsiteX9" fmla="*/ 6021 w 11283"/>
              <a:gd name="connsiteY9" fmla="*/ 1862 h 10000"/>
              <a:gd name="connsiteX10" fmla="*/ 1283 w 11283"/>
              <a:gd name="connsiteY10" fmla="*/ 2410 h 10000"/>
              <a:gd name="connsiteX11" fmla="*/ 5771 w 11283"/>
              <a:gd name="connsiteY11" fmla="*/ 3000 h 10000"/>
              <a:gd name="connsiteX12" fmla="*/ 5990 w 11283"/>
              <a:gd name="connsiteY12" fmla="*/ 4505 h 10000"/>
              <a:gd name="connsiteX13" fmla="*/ 1644 w 11283"/>
              <a:gd name="connsiteY13" fmla="*/ 4558 h 10000"/>
              <a:gd name="connsiteX14" fmla="*/ 168 w 11283"/>
              <a:gd name="connsiteY14" fmla="*/ 5105 h 10000"/>
              <a:gd name="connsiteX15" fmla="*/ 5216 w 11283"/>
              <a:gd name="connsiteY15" fmla="*/ 5359 h 10000"/>
              <a:gd name="connsiteX16" fmla="*/ 9510 w 11283"/>
              <a:gd name="connsiteY16" fmla="*/ 10000 h 10000"/>
              <a:gd name="connsiteX17" fmla="*/ 10758 w 11283"/>
              <a:gd name="connsiteY17" fmla="*/ 9958 h 10000"/>
              <a:gd name="connsiteX18" fmla="*/ 7516 w 11283"/>
              <a:gd name="connsiteY18" fmla="*/ 5066 h 10000"/>
              <a:gd name="connsiteX19" fmla="*/ 11200 w 11283"/>
              <a:gd name="connsiteY19" fmla="*/ 4587 h 10000"/>
              <a:gd name="connsiteX20" fmla="*/ 7017 w 11283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3933 w 10000"/>
              <a:gd name="connsiteY14" fmla="*/ 5359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565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565 h 10000"/>
              <a:gd name="connsiteX0" fmla="*/ 5734 w 10000"/>
              <a:gd name="connsiteY0" fmla="*/ 4565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824 w 10000"/>
              <a:gd name="connsiteY12" fmla="*/ 4642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565 h 10000"/>
              <a:gd name="connsiteX0" fmla="*/ 5734 w 10000"/>
              <a:gd name="connsiteY0" fmla="*/ 4565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824 w 10000"/>
              <a:gd name="connsiteY12" fmla="*/ 4642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565 h 10000"/>
              <a:gd name="connsiteX0" fmla="*/ 5734 w 10000"/>
              <a:gd name="connsiteY0" fmla="*/ 4565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824 w 10000"/>
              <a:gd name="connsiteY12" fmla="*/ 4642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565 h 10000"/>
              <a:gd name="connsiteX0" fmla="*/ 5481 w 9747"/>
              <a:gd name="connsiteY0" fmla="*/ 4565 h 10000"/>
              <a:gd name="connsiteX1" fmla="*/ 5481 w 9747"/>
              <a:gd name="connsiteY1" fmla="*/ 3000 h 10000"/>
              <a:gd name="connsiteX2" fmla="*/ 9720 w 9747"/>
              <a:gd name="connsiteY2" fmla="*/ 2452 h 10000"/>
              <a:gd name="connsiteX3" fmla="*/ 5730 w 9747"/>
              <a:gd name="connsiteY3" fmla="*/ 1862 h 10000"/>
              <a:gd name="connsiteX4" fmla="*/ 5980 w 9747"/>
              <a:gd name="connsiteY4" fmla="*/ 1102 h 10000"/>
              <a:gd name="connsiteX5" fmla="*/ 9720 w 9747"/>
              <a:gd name="connsiteY5" fmla="*/ 638 h 10000"/>
              <a:gd name="connsiteX6" fmla="*/ 6479 w 9747"/>
              <a:gd name="connsiteY6" fmla="*/ 6 h 10000"/>
              <a:gd name="connsiteX7" fmla="*/ 2240 w 9747"/>
              <a:gd name="connsiteY7" fmla="*/ 470 h 10000"/>
              <a:gd name="connsiteX8" fmla="*/ 4983 w 9747"/>
              <a:gd name="connsiteY8" fmla="*/ 1060 h 10000"/>
              <a:gd name="connsiteX9" fmla="*/ 4485 w 9747"/>
              <a:gd name="connsiteY9" fmla="*/ 1862 h 10000"/>
              <a:gd name="connsiteX10" fmla="*/ 4235 w 9747"/>
              <a:gd name="connsiteY10" fmla="*/ 3000 h 10000"/>
              <a:gd name="connsiteX11" fmla="*/ 4571 w 9747"/>
              <a:gd name="connsiteY11" fmla="*/ 4642 h 10000"/>
              <a:gd name="connsiteX12" fmla="*/ 108 w 9747"/>
              <a:gd name="connsiteY12" fmla="*/ 4558 h 10000"/>
              <a:gd name="connsiteX13" fmla="*/ 3914 w 9747"/>
              <a:gd name="connsiteY13" fmla="*/ 5105 h 10000"/>
              <a:gd name="connsiteX14" fmla="*/ 7974 w 9747"/>
              <a:gd name="connsiteY14" fmla="*/ 10000 h 10000"/>
              <a:gd name="connsiteX15" fmla="*/ 9222 w 9747"/>
              <a:gd name="connsiteY15" fmla="*/ 9958 h 10000"/>
              <a:gd name="connsiteX16" fmla="*/ 5980 w 9747"/>
              <a:gd name="connsiteY16" fmla="*/ 5066 h 10000"/>
              <a:gd name="connsiteX17" fmla="*/ 9664 w 9747"/>
              <a:gd name="connsiteY17" fmla="*/ 4587 h 10000"/>
              <a:gd name="connsiteX18" fmla="*/ 5481 w 9747"/>
              <a:gd name="connsiteY18" fmla="*/ 4565 h 10000"/>
              <a:gd name="connsiteX0" fmla="*/ 5623 w 10000"/>
              <a:gd name="connsiteY0" fmla="*/ 4565 h 10000"/>
              <a:gd name="connsiteX1" fmla="*/ 5623 w 10000"/>
              <a:gd name="connsiteY1" fmla="*/ 3000 h 10000"/>
              <a:gd name="connsiteX2" fmla="*/ 5879 w 10000"/>
              <a:gd name="connsiteY2" fmla="*/ 1862 h 10000"/>
              <a:gd name="connsiteX3" fmla="*/ 6135 w 10000"/>
              <a:gd name="connsiteY3" fmla="*/ 1102 h 10000"/>
              <a:gd name="connsiteX4" fmla="*/ 9972 w 10000"/>
              <a:gd name="connsiteY4" fmla="*/ 638 h 10000"/>
              <a:gd name="connsiteX5" fmla="*/ 6647 w 10000"/>
              <a:gd name="connsiteY5" fmla="*/ 6 h 10000"/>
              <a:gd name="connsiteX6" fmla="*/ 2298 w 10000"/>
              <a:gd name="connsiteY6" fmla="*/ 470 h 10000"/>
              <a:gd name="connsiteX7" fmla="*/ 5112 w 10000"/>
              <a:gd name="connsiteY7" fmla="*/ 1060 h 10000"/>
              <a:gd name="connsiteX8" fmla="*/ 4601 w 10000"/>
              <a:gd name="connsiteY8" fmla="*/ 1862 h 10000"/>
              <a:gd name="connsiteX9" fmla="*/ 4345 w 10000"/>
              <a:gd name="connsiteY9" fmla="*/ 3000 h 10000"/>
              <a:gd name="connsiteX10" fmla="*/ 4690 w 10000"/>
              <a:gd name="connsiteY10" fmla="*/ 4642 h 10000"/>
              <a:gd name="connsiteX11" fmla="*/ 111 w 10000"/>
              <a:gd name="connsiteY11" fmla="*/ 4558 h 10000"/>
              <a:gd name="connsiteX12" fmla="*/ 4016 w 10000"/>
              <a:gd name="connsiteY12" fmla="*/ 5105 h 10000"/>
              <a:gd name="connsiteX13" fmla="*/ 8181 w 10000"/>
              <a:gd name="connsiteY13" fmla="*/ 10000 h 10000"/>
              <a:gd name="connsiteX14" fmla="*/ 9461 w 10000"/>
              <a:gd name="connsiteY14" fmla="*/ 9958 h 10000"/>
              <a:gd name="connsiteX15" fmla="*/ 6135 w 10000"/>
              <a:gd name="connsiteY15" fmla="*/ 5066 h 10000"/>
              <a:gd name="connsiteX16" fmla="*/ 9915 w 10000"/>
              <a:gd name="connsiteY16" fmla="*/ 4587 h 10000"/>
              <a:gd name="connsiteX17" fmla="*/ 5623 w 10000"/>
              <a:gd name="connsiteY17" fmla="*/ 4565 h 10000"/>
              <a:gd name="connsiteX0" fmla="*/ 5623 w 10000"/>
              <a:gd name="connsiteY0" fmla="*/ 4565 h 10000"/>
              <a:gd name="connsiteX1" fmla="*/ 5623 w 10000"/>
              <a:gd name="connsiteY1" fmla="*/ 3000 h 10000"/>
              <a:gd name="connsiteX2" fmla="*/ 5879 w 10000"/>
              <a:gd name="connsiteY2" fmla="*/ 1862 h 10000"/>
              <a:gd name="connsiteX3" fmla="*/ 6135 w 10000"/>
              <a:gd name="connsiteY3" fmla="*/ 1102 h 10000"/>
              <a:gd name="connsiteX4" fmla="*/ 9972 w 10000"/>
              <a:gd name="connsiteY4" fmla="*/ 638 h 10000"/>
              <a:gd name="connsiteX5" fmla="*/ 6647 w 10000"/>
              <a:gd name="connsiteY5" fmla="*/ 6 h 10000"/>
              <a:gd name="connsiteX6" fmla="*/ 2298 w 10000"/>
              <a:gd name="connsiteY6" fmla="*/ 470 h 10000"/>
              <a:gd name="connsiteX7" fmla="*/ 5112 w 10000"/>
              <a:gd name="connsiteY7" fmla="*/ 1060 h 10000"/>
              <a:gd name="connsiteX8" fmla="*/ 4601 w 10000"/>
              <a:gd name="connsiteY8" fmla="*/ 1862 h 10000"/>
              <a:gd name="connsiteX9" fmla="*/ 4690 w 10000"/>
              <a:gd name="connsiteY9" fmla="*/ 4642 h 10000"/>
              <a:gd name="connsiteX10" fmla="*/ 111 w 10000"/>
              <a:gd name="connsiteY10" fmla="*/ 4558 h 10000"/>
              <a:gd name="connsiteX11" fmla="*/ 4016 w 10000"/>
              <a:gd name="connsiteY11" fmla="*/ 5105 h 10000"/>
              <a:gd name="connsiteX12" fmla="*/ 8181 w 10000"/>
              <a:gd name="connsiteY12" fmla="*/ 10000 h 10000"/>
              <a:gd name="connsiteX13" fmla="*/ 9461 w 10000"/>
              <a:gd name="connsiteY13" fmla="*/ 9958 h 10000"/>
              <a:gd name="connsiteX14" fmla="*/ 6135 w 10000"/>
              <a:gd name="connsiteY14" fmla="*/ 5066 h 10000"/>
              <a:gd name="connsiteX15" fmla="*/ 9915 w 10000"/>
              <a:gd name="connsiteY15" fmla="*/ 4587 h 10000"/>
              <a:gd name="connsiteX16" fmla="*/ 5623 w 10000"/>
              <a:gd name="connsiteY16" fmla="*/ 4565 h 10000"/>
              <a:gd name="connsiteX0" fmla="*/ 5623 w 10000"/>
              <a:gd name="connsiteY0" fmla="*/ 4565 h 10000"/>
              <a:gd name="connsiteX1" fmla="*/ 5879 w 10000"/>
              <a:gd name="connsiteY1" fmla="*/ 1862 h 10000"/>
              <a:gd name="connsiteX2" fmla="*/ 6135 w 10000"/>
              <a:gd name="connsiteY2" fmla="*/ 1102 h 10000"/>
              <a:gd name="connsiteX3" fmla="*/ 9972 w 10000"/>
              <a:gd name="connsiteY3" fmla="*/ 638 h 10000"/>
              <a:gd name="connsiteX4" fmla="*/ 6647 w 10000"/>
              <a:gd name="connsiteY4" fmla="*/ 6 h 10000"/>
              <a:gd name="connsiteX5" fmla="*/ 2298 w 10000"/>
              <a:gd name="connsiteY5" fmla="*/ 470 h 10000"/>
              <a:gd name="connsiteX6" fmla="*/ 5112 w 10000"/>
              <a:gd name="connsiteY6" fmla="*/ 1060 h 10000"/>
              <a:gd name="connsiteX7" fmla="*/ 4601 w 10000"/>
              <a:gd name="connsiteY7" fmla="*/ 1862 h 10000"/>
              <a:gd name="connsiteX8" fmla="*/ 4690 w 10000"/>
              <a:gd name="connsiteY8" fmla="*/ 4642 h 10000"/>
              <a:gd name="connsiteX9" fmla="*/ 111 w 10000"/>
              <a:gd name="connsiteY9" fmla="*/ 4558 h 10000"/>
              <a:gd name="connsiteX10" fmla="*/ 4016 w 10000"/>
              <a:gd name="connsiteY10" fmla="*/ 5105 h 10000"/>
              <a:gd name="connsiteX11" fmla="*/ 8181 w 10000"/>
              <a:gd name="connsiteY11" fmla="*/ 10000 h 10000"/>
              <a:gd name="connsiteX12" fmla="*/ 9461 w 10000"/>
              <a:gd name="connsiteY12" fmla="*/ 9958 h 10000"/>
              <a:gd name="connsiteX13" fmla="*/ 6135 w 10000"/>
              <a:gd name="connsiteY13" fmla="*/ 5066 h 10000"/>
              <a:gd name="connsiteX14" fmla="*/ 9915 w 10000"/>
              <a:gd name="connsiteY14" fmla="*/ 4587 h 10000"/>
              <a:gd name="connsiteX15" fmla="*/ 5623 w 10000"/>
              <a:gd name="connsiteY15" fmla="*/ 4565 h 10000"/>
              <a:gd name="connsiteX0" fmla="*/ 5623 w 10000"/>
              <a:gd name="connsiteY0" fmla="*/ 4565 h 10000"/>
              <a:gd name="connsiteX1" fmla="*/ 5879 w 10000"/>
              <a:gd name="connsiteY1" fmla="*/ 1862 h 10000"/>
              <a:gd name="connsiteX2" fmla="*/ 6135 w 10000"/>
              <a:gd name="connsiteY2" fmla="*/ 1102 h 10000"/>
              <a:gd name="connsiteX3" fmla="*/ 9972 w 10000"/>
              <a:gd name="connsiteY3" fmla="*/ 638 h 10000"/>
              <a:gd name="connsiteX4" fmla="*/ 6647 w 10000"/>
              <a:gd name="connsiteY4" fmla="*/ 6 h 10000"/>
              <a:gd name="connsiteX5" fmla="*/ 2298 w 10000"/>
              <a:gd name="connsiteY5" fmla="*/ 470 h 10000"/>
              <a:gd name="connsiteX6" fmla="*/ 4601 w 10000"/>
              <a:gd name="connsiteY6" fmla="*/ 1862 h 10000"/>
              <a:gd name="connsiteX7" fmla="*/ 4690 w 10000"/>
              <a:gd name="connsiteY7" fmla="*/ 4642 h 10000"/>
              <a:gd name="connsiteX8" fmla="*/ 111 w 10000"/>
              <a:gd name="connsiteY8" fmla="*/ 4558 h 10000"/>
              <a:gd name="connsiteX9" fmla="*/ 4016 w 10000"/>
              <a:gd name="connsiteY9" fmla="*/ 5105 h 10000"/>
              <a:gd name="connsiteX10" fmla="*/ 8181 w 10000"/>
              <a:gd name="connsiteY10" fmla="*/ 10000 h 10000"/>
              <a:gd name="connsiteX11" fmla="*/ 9461 w 10000"/>
              <a:gd name="connsiteY11" fmla="*/ 9958 h 10000"/>
              <a:gd name="connsiteX12" fmla="*/ 6135 w 10000"/>
              <a:gd name="connsiteY12" fmla="*/ 5066 h 10000"/>
              <a:gd name="connsiteX13" fmla="*/ 9915 w 10000"/>
              <a:gd name="connsiteY13" fmla="*/ 4587 h 10000"/>
              <a:gd name="connsiteX14" fmla="*/ 5623 w 10000"/>
              <a:gd name="connsiteY14" fmla="*/ 4565 h 10000"/>
              <a:gd name="connsiteX0" fmla="*/ 5623 w 9989"/>
              <a:gd name="connsiteY0" fmla="*/ 4603 h 10038"/>
              <a:gd name="connsiteX1" fmla="*/ 5879 w 9989"/>
              <a:gd name="connsiteY1" fmla="*/ 1900 h 10038"/>
              <a:gd name="connsiteX2" fmla="*/ 6135 w 9989"/>
              <a:gd name="connsiteY2" fmla="*/ 1140 h 10038"/>
              <a:gd name="connsiteX3" fmla="*/ 9972 w 9989"/>
              <a:gd name="connsiteY3" fmla="*/ 676 h 10038"/>
              <a:gd name="connsiteX4" fmla="*/ 6647 w 9989"/>
              <a:gd name="connsiteY4" fmla="*/ 44 h 10038"/>
              <a:gd name="connsiteX5" fmla="*/ 4601 w 9989"/>
              <a:gd name="connsiteY5" fmla="*/ 1900 h 10038"/>
              <a:gd name="connsiteX6" fmla="*/ 4690 w 9989"/>
              <a:gd name="connsiteY6" fmla="*/ 4680 h 10038"/>
              <a:gd name="connsiteX7" fmla="*/ 111 w 9989"/>
              <a:gd name="connsiteY7" fmla="*/ 4596 h 10038"/>
              <a:gd name="connsiteX8" fmla="*/ 4016 w 9989"/>
              <a:gd name="connsiteY8" fmla="*/ 5143 h 10038"/>
              <a:gd name="connsiteX9" fmla="*/ 8181 w 9989"/>
              <a:gd name="connsiteY9" fmla="*/ 10038 h 10038"/>
              <a:gd name="connsiteX10" fmla="*/ 9461 w 9989"/>
              <a:gd name="connsiteY10" fmla="*/ 9996 h 10038"/>
              <a:gd name="connsiteX11" fmla="*/ 6135 w 9989"/>
              <a:gd name="connsiteY11" fmla="*/ 5104 h 10038"/>
              <a:gd name="connsiteX12" fmla="*/ 9915 w 9989"/>
              <a:gd name="connsiteY12" fmla="*/ 4625 h 10038"/>
              <a:gd name="connsiteX13" fmla="*/ 5623 w 9989"/>
              <a:gd name="connsiteY13" fmla="*/ 4603 h 10038"/>
              <a:gd name="connsiteX0" fmla="*/ 5629 w 9974"/>
              <a:gd name="connsiteY0" fmla="*/ 4554 h 9968"/>
              <a:gd name="connsiteX1" fmla="*/ 5885 w 9974"/>
              <a:gd name="connsiteY1" fmla="*/ 1861 h 9968"/>
              <a:gd name="connsiteX2" fmla="*/ 6142 w 9974"/>
              <a:gd name="connsiteY2" fmla="*/ 1104 h 9968"/>
              <a:gd name="connsiteX3" fmla="*/ 6654 w 9974"/>
              <a:gd name="connsiteY3" fmla="*/ 12 h 9968"/>
              <a:gd name="connsiteX4" fmla="*/ 4606 w 9974"/>
              <a:gd name="connsiteY4" fmla="*/ 1861 h 9968"/>
              <a:gd name="connsiteX5" fmla="*/ 4695 w 9974"/>
              <a:gd name="connsiteY5" fmla="*/ 4630 h 9968"/>
              <a:gd name="connsiteX6" fmla="*/ 111 w 9974"/>
              <a:gd name="connsiteY6" fmla="*/ 4547 h 9968"/>
              <a:gd name="connsiteX7" fmla="*/ 4020 w 9974"/>
              <a:gd name="connsiteY7" fmla="*/ 5092 h 9968"/>
              <a:gd name="connsiteX8" fmla="*/ 8190 w 9974"/>
              <a:gd name="connsiteY8" fmla="*/ 9968 h 9968"/>
              <a:gd name="connsiteX9" fmla="*/ 9471 w 9974"/>
              <a:gd name="connsiteY9" fmla="*/ 9926 h 9968"/>
              <a:gd name="connsiteX10" fmla="*/ 6142 w 9974"/>
              <a:gd name="connsiteY10" fmla="*/ 5053 h 9968"/>
              <a:gd name="connsiteX11" fmla="*/ 9926 w 9974"/>
              <a:gd name="connsiteY11" fmla="*/ 4575 h 9968"/>
              <a:gd name="connsiteX12" fmla="*/ 5629 w 9974"/>
              <a:gd name="connsiteY12" fmla="*/ 4554 h 9968"/>
              <a:gd name="connsiteX0" fmla="*/ 5644 w 10000"/>
              <a:gd name="connsiteY0" fmla="*/ 3461 h 8892"/>
              <a:gd name="connsiteX1" fmla="*/ 5900 w 10000"/>
              <a:gd name="connsiteY1" fmla="*/ 759 h 8892"/>
              <a:gd name="connsiteX2" fmla="*/ 6158 w 10000"/>
              <a:gd name="connsiteY2" fmla="*/ 0 h 8892"/>
              <a:gd name="connsiteX3" fmla="*/ 4618 w 10000"/>
              <a:gd name="connsiteY3" fmla="*/ 759 h 8892"/>
              <a:gd name="connsiteX4" fmla="*/ 4707 w 10000"/>
              <a:gd name="connsiteY4" fmla="*/ 3537 h 8892"/>
              <a:gd name="connsiteX5" fmla="*/ 111 w 10000"/>
              <a:gd name="connsiteY5" fmla="*/ 3454 h 8892"/>
              <a:gd name="connsiteX6" fmla="*/ 4030 w 10000"/>
              <a:gd name="connsiteY6" fmla="*/ 4000 h 8892"/>
              <a:gd name="connsiteX7" fmla="*/ 8211 w 10000"/>
              <a:gd name="connsiteY7" fmla="*/ 8892 h 8892"/>
              <a:gd name="connsiteX8" fmla="*/ 9496 w 10000"/>
              <a:gd name="connsiteY8" fmla="*/ 8850 h 8892"/>
              <a:gd name="connsiteX9" fmla="*/ 6158 w 10000"/>
              <a:gd name="connsiteY9" fmla="*/ 3961 h 8892"/>
              <a:gd name="connsiteX10" fmla="*/ 9952 w 10000"/>
              <a:gd name="connsiteY10" fmla="*/ 3482 h 8892"/>
              <a:gd name="connsiteX11" fmla="*/ 5644 w 10000"/>
              <a:gd name="connsiteY11" fmla="*/ 3461 h 8892"/>
              <a:gd name="connsiteX0" fmla="*/ 5644 w 10000"/>
              <a:gd name="connsiteY0" fmla="*/ 3424 h 9532"/>
              <a:gd name="connsiteX1" fmla="*/ 5900 w 10000"/>
              <a:gd name="connsiteY1" fmla="*/ 386 h 9532"/>
              <a:gd name="connsiteX2" fmla="*/ 4618 w 10000"/>
              <a:gd name="connsiteY2" fmla="*/ 386 h 9532"/>
              <a:gd name="connsiteX3" fmla="*/ 4707 w 10000"/>
              <a:gd name="connsiteY3" fmla="*/ 3510 h 9532"/>
              <a:gd name="connsiteX4" fmla="*/ 111 w 10000"/>
              <a:gd name="connsiteY4" fmla="*/ 3416 h 9532"/>
              <a:gd name="connsiteX5" fmla="*/ 4030 w 10000"/>
              <a:gd name="connsiteY5" fmla="*/ 4030 h 9532"/>
              <a:gd name="connsiteX6" fmla="*/ 8211 w 10000"/>
              <a:gd name="connsiteY6" fmla="*/ 9532 h 9532"/>
              <a:gd name="connsiteX7" fmla="*/ 9496 w 10000"/>
              <a:gd name="connsiteY7" fmla="*/ 9485 h 9532"/>
              <a:gd name="connsiteX8" fmla="*/ 6158 w 10000"/>
              <a:gd name="connsiteY8" fmla="*/ 3987 h 9532"/>
              <a:gd name="connsiteX9" fmla="*/ 9952 w 10000"/>
              <a:gd name="connsiteY9" fmla="*/ 3448 h 9532"/>
              <a:gd name="connsiteX10" fmla="*/ 5644 w 10000"/>
              <a:gd name="connsiteY10" fmla="*/ 3424 h 9532"/>
              <a:gd name="connsiteX0" fmla="*/ 9952 w 9952"/>
              <a:gd name="connsiteY0" fmla="*/ 3617 h 10000"/>
              <a:gd name="connsiteX1" fmla="*/ 5900 w 9952"/>
              <a:gd name="connsiteY1" fmla="*/ 405 h 10000"/>
              <a:gd name="connsiteX2" fmla="*/ 4618 w 9952"/>
              <a:gd name="connsiteY2" fmla="*/ 405 h 10000"/>
              <a:gd name="connsiteX3" fmla="*/ 4707 w 9952"/>
              <a:gd name="connsiteY3" fmla="*/ 3682 h 10000"/>
              <a:gd name="connsiteX4" fmla="*/ 111 w 9952"/>
              <a:gd name="connsiteY4" fmla="*/ 3584 h 10000"/>
              <a:gd name="connsiteX5" fmla="*/ 4030 w 9952"/>
              <a:gd name="connsiteY5" fmla="*/ 4228 h 10000"/>
              <a:gd name="connsiteX6" fmla="*/ 8211 w 9952"/>
              <a:gd name="connsiteY6" fmla="*/ 10000 h 10000"/>
              <a:gd name="connsiteX7" fmla="*/ 9496 w 9952"/>
              <a:gd name="connsiteY7" fmla="*/ 9951 h 10000"/>
              <a:gd name="connsiteX8" fmla="*/ 6158 w 9952"/>
              <a:gd name="connsiteY8" fmla="*/ 4183 h 10000"/>
              <a:gd name="connsiteX9" fmla="*/ 9952 w 9952"/>
              <a:gd name="connsiteY9" fmla="*/ 3617 h 10000"/>
              <a:gd name="connsiteX0" fmla="*/ 10000 w 10000"/>
              <a:gd name="connsiteY0" fmla="*/ 3612 h 9995"/>
              <a:gd name="connsiteX1" fmla="*/ 5928 w 10000"/>
              <a:gd name="connsiteY1" fmla="*/ 400 h 9995"/>
              <a:gd name="connsiteX2" fmla="*/ 4640 w 10000"/>
              <a:gd name="connsiteY2" fmla="*/ 400 h 9995"/>
              <a:gd name="connsiteX3" fmla="*/ 112 w 10000"/>
              <a:gd name="connsiteY3" fmla="*/ 3579 h 9995"/>
              <a:gd name="connsiteX4" fmla="*/ 4049 w 10000"/>
              <a:gd name="connsiteY4" fmla="*/ 4223 h 9995"/>
              <a:gd name="connsiteX5" fmla="*/ 8251 w 10000"/>
              <a:gd name="connsiteY5" fmla="*/ 9995 h 9995"/>
              <a:gd name="connsiteX6" fmla="*/ 9542 w 10000"/>
              <a:gd name="connsiteY6" fmla="*/ 9946 h 9995"/>
              <a:gd name="connsiteX7" fmla="*/ 6188 w 10000"/>
              <a:gd name="connsiteY7" fmla="*/ 4178 h 9995"/>
              <a:gd name="connsiteX8" fmla="*/ 10000 w 10000"/>
              <a:gd name="connsiteY8" fmla="*/ 3612 h 9995"/>
              <a:gd name="connsiteX0" fmla="*/ 10000 w 10224"/>
              <a:gd name="connsiteY0" fmla="*/ 3614 h 10433"/>
              <a:gd name="connsiteX1" fmla="*/ 5928 w 10224"/>
              <a:gd name="connsiteY1" fmla="*/ 400 h 10433"/>
              <a:gd name="connsiteX2" fmla="*/ 4640 w 10224"/>
              <a:gd name="connsiteY2" fmla="*/ 400 h 10433"/>
              <a:gd name="connsiteX3" fmla="*/ 112 w 10224"/>
              <a:gd name="connsiteY3" fmla="*/ 3581 h 10433"/>
              <a:gd name="connsiteX4" fmla="*/ 4049 w 10224"/>
              <a:gd name="connsiteY4" fmla="*/ 4225 h 10433"/>
              <a:gd name="connsiteX5" fmla="*/ 8251 w 10224"/>
              <a:gd name="connsiteY5" fmla="*/ 10000 h 10433"/>
              <a:gd name="connsiteX6" fmla="*/ 9542 w 10224"/>
              <a:gd name="connsiteY6" fmla="*/ 9951 h 10433"/>
              <a:gd name="connsiteX7" fmla="*/ 10000 w 10224"/>
              <a:gd name="connsiteY7" fmla="*/ 3614 h 10433"/>
              <a:gd name="connsiteX0" fmla="*/ 9888 w 10112"/>
              <a:gd name="connsiteY0" fmla="*/ 3614 h 10773"/>
              <a:gd name="connsiteX1" fmla="*/ 5816 w 10112"/>
              <a:gd name="connsiteY1" fmla="*/ 400 h 10773"/>
              <a:gd name="connsiteX2" fmla="*/ 4528 w 10112"/>
              <a:gd name="connsiteY2" fmla="*/ 400 h 10773"/>
              <a:gd name="connsiteX3" fmla="*/ 0 w 10112"/>
              <a:gd name="connsiteY3" fmla="*/ 3581 h 10773"/>
              <a:gd name="connsiteX4" fmla="*/ 8139 w 10112"/>
              <a:gd name="connsiteY4" fmla="*/ 10000 h 10773"/>
              <a:gd name="connsiteX5" fmla="*/ 9430 w 10112"/>
              <a:gd name="connsiteY5" fmla="*/ 9951 h 10773"/>
              <a:gd name="connsiteX6" fmla="*/ 9888 w 10112"/>
              <a:gd name="connsiteY6" fmla="*/ 3614 h 10773"/>
              <a:gd name="connsiteX0" fmla="*/ 10124 w 10348"/>
              <a:gd name="connsiteY0" fmla="*/ 5492 h 12651"/>
              <a:gd name="connsiteX1" fmla="*/ 6052 w 10348"/>
              <a:gd name="connsiteY1" fmla="*/ 2278 h 12651"/>
              <a:gd name="connsiteX2" fmla="*/ 2521 w 10348"/>
              <a:gd name="connsiteY2" fmla="*/ 82 h 12651"/>
              <a:gd name="connsiteX3" fmla="*/ 236 w 10348"/>
              <a:gd name="connsiteY3" fmla="*/ 5459 h 12651"/>
              <a:gd name="connsiteX4" fmla="*/ 8375 w 10348"/>
              <a:gd name="connsiteY4" fmla="*/ 11878 h 12651"/>
              <a:gd name="connsiteX5" fmla="*/ 9666 w 10348"/>
              <a:gd name="connsiteY5" fmla="*/ 11829 h 12651"/>
              <a:gd name="connsiteX6" fmla="*/ 10124 w 10348"/>
              <a:gd name="connsiteY6" fmla="*/ 5492 h 12651"/>
              <a:gd name="connsiteX0" fmla="*/ 10124 w 10371"/>
              <a:gd name="connsiteY0" fmla="*/ 5707 h 12866"/>
              <a:gd name="connsiteX1" fmla="*/ 5732 w 10371"/>
              <a:gd name="connsiteY1" fmla="*/ 541 h 12866"/>
              <a:gd name="connsiteX2" fmla="*/ 2521 w 10371"/>
              <a:gd name="connsiteY2" fmla="*/ 297 h 12866"/>
              <a:gd name="connsiteX3" fmla="*/ 236 w 10371"/>
              <a:gd name="connsiteY3" fmla="*/ 5674 h 12866"/>
              <a:gd name="connsiteX4" fmla="*/ 8375 w 10371"/>
              <a:gd name="connsiteY4" fmla="*/ 12093 h 12866"/>
              <a:gd name="connsiteX5" fmla="*/ 9666 w 10371"/>
              <a:gd name="connsiteY5" fmla="*/ 12044 h 12866"/>
              <a:gd name="connsiteX6" fmla="*/ 10124 w 10371"/>
              <a:gd name="connsiteY6" fmla="*/ 5707 h 12866"/>
              <a:gd name="connsiteX0" fmla="*/ 10124 w 10371"/>
              <a:gd name="connsiteY0" fmla="*/ 5410 h 12569"/>
              <a:gd name="connsiteX1" fmla="*/ 5732 w 10371"/>
              <a:gd name="connsiteY1" fmla="*/ 244 h 12569"/>
              <a:gd name="connsiteX2" fmla="*/ 2521 w 10371"/>
              <a:gd name="connsiteY2" fmla="*/ 0 h 12569"/>
              <a:gd name="connsiteX3" fmla="*/ 236 w 10371"/>
              <a:gd name="connsiteY3" fmla="*/ 5377 h 12569"/>
              <a:gd name="connsiteX4" fmla="*/ 8375 w 10371"/>
              <a:gd name="connsiteY4" fmla="*/ 11796 h 12569"/>
              <a:gd name="connsiteX5" fmla="*/ 9666 w 10371"/>
              <a:gd name="connsiteY5" fmla="*/ 11747 h 12569"/>
              <a:gd name="connsiteX6" fmla="*/ 10124 w 10371"/>
              <a:gd name="connsiteY6" fmla="*/ 5410 h 12569"/>
              <a:gd name="connsiteX0" fmla="*/ 7822 w 8069"/>
              <a:gd name="connsiteY0" fmla="*/ 5410 h 12569"/>
              <a:gd name="connsiteX1" fmla="*/ 3430 w 8069"/>
              <a:gd name="connsiteY1" fmla="*/ 244 h 12569"/>
              <a:gd name="connsiteX2" fmla="*/ 219 w 8069"/>
              <a:gd name="connsiteY2" fmla="*/ 0 h 12569"/>
              <a:gd name="connsiteX3" fmla="*/ 2740 w 8069"/>
              <a:gd name="connsiteY3" fmla="*/ 5560 h 12569"/>
              <a:gd name="connsiteX4" fmla="*/ 6073 w 8069"/>
              <a:gd name="connsiteY4" fmla="*/ 11796 h 12569"/>
              <a:gd name="connsiteX5" fmla="*/ 7364 w 8069"/>
              <a:gd name="connsiteY5" fmla="*/ 11747 h 12569"/>
              <a:gd name="connsiteX6" fmla="*/ 7822 w 8069"/>
              <a:gd name="connsiteY6" fmla="*/ 5410 h 12569"/>
              <a:gd name="connsiteX0" fmla="*/ 9694 w 15896"/>
              <a:gd name="connsiteY0" fmla="*/ 4304 h 10024"/>
              <a:gd name="connsiteX1" fmla="*/ 4251 w 15896"/>
              <a:gd name="connsiteY1" fmla="*/ 194 h 10024"/>
              <a:gd name="connsiteX2" fmla="*/ 271 w 15896"/>
              <a:gd name="connsiteY2" fmla="*/ 0 h 10024"/>
              <a:gd name="connsiteX3" fmla="*/ 3396 w 15896"/>
              <a:gd name="connsiteY3" fmla="*/ 4424 h 10024"/>
              <a:gd name="connsiteX4" fmla="*/ 7526 w 15896"/>
              <a:gd name="connsiteY4" fmla="*/ 9385 h 10024"/>
              <a:gd name="connsiteX5" fmla="*/ 15876 w 15896"/>
              <a:gd name="connsiteY5" fmla="*/ 9395 h 10024"/>
              <a:gd name="connsiteX6" fmla="*/ 9694 w 15896"/>
              <a:gd name="connsiteY6" fmla="*/ 4304 h 10024"/>
              <a:gd name="connsiteX0" fmla="*/ 9694 w 15896"/>
              <a:gd name="connsiteY0" fmla="*/ 4304 h 9395"/>
              <a:gd name="connsiteX1" fmla="*/ 4251 w 15896"/>
              <a:gd name="connsiteY1" fmla="*/ 194 h 9395"/>
              <a:gd name="connsiteX2" fmla="*/ 271 w 15896"/>
              <a:gd name="connsiteY2" fmla="*/ 0 h 9395"/>
              <a:gd name="connsiteX3" fmla="*/ 3396 w 15896"/>
              <a:gd name="connsiteY3" fmla="*/ 4424 h 9395"/>
              <a:gd name="connsiteX4" fmla="*/ 7526 w 15896"/>
              <a:gd name="connsiteY4" fmla="*/ 9385 h 9395"/>
              <a:gd name="connsiteX5" fmla="*/ 15876 w 15896"/>
              <a:gd name="connsiteY5" fmla="*/ 9395 h 9395"/>
              <a:gd name="connsiteX6" fmla="*/ 9694 w 15896"/>
              <a:gd name="connsiteY6" fmla="*/ 4304 h 9395"/>
              <a:gd name="connsiteX0" fmla="*/ 6098 w 7287"/>
              <a:gd name="connsiteY0" fmla="*/ 4581 h 10000"/>
              <a:gd name="connsiteX1" fmla="*/ 2674 w 7287"/>
              <a:gd name="connsiteY1" fmla="*/ 206 h 10000"/>
              <a:gd name="connsiteX2" fmla="*/ 170 w 7287"/>
              <a:gd name="connsiteY2" fmla="*/ 0 h 10000"/>
              <a:gd name="connsiteX3" fmla="*/ 2136 w 7287"/>
              <a:gd name="connsiteY3" fmla="*/ 4709 h 10000"/>
              <a:gd name="connsiteX4" fmla="*/ 4735 w 7287"/>
              <a:gd name="connsiteY4" fmla="*/ 9989 h 10000"/>
              <a:gd name="connsiteX5" fmla="*/ 7239 w 7287"/>
              <a:gd name="connsiteY5" fmla="*/ 10000 h 10000"/>
              <a:gd name="connsiteX6" fmla="*/ 6098 w 7287"/>
              <a:gd name="connsiteY6" fmla="*/ 4581 h 10000"/>
              <a:gd name="connsiteX0" fmla="*/ 9934 w 9987"/>
              <a:gd name="connsiteY0" fmla="*/ 10000 h 10722"/>
              <a:gd name="connsiteX1" fmla="*/ 3670 w 9987"/>
              <a:gd name="connsiteY1" fmla="*/ 206 h 10722"/>
              <a:gd name="connsiteX2" fmla="*/ 233 w 9987"/>
              <a:gd name="connsiteY2" fmla="*/ 0 h 10722"/>
              <a:gd name="connsiteX3" fmla="*/ 2931 w 9987"/>
              <a:gd name="connsiteY3" fmla="*/ 4709 h 10722"/>
              <a:gd name="connsiteX4" fmla="*/ 6498 w 9987"/>
              <a:gd name="connsiteY4" fmla="*/ 9989 h 10722"/>
              <a:gd name="connsiteX5" fmla="*/ 9934 w 9987"/>
              <a:gd name="connsiteY5" fmla="*/ 10000 h 10722"/>
              <a:gd name="connsiteX0" fmla="*/ 9714 w 9776"/>
              <a:gd name="connsiteY0" fmla="*/ 9327 h 10474"/>
              <a:gd name="connsiteX1" fmla="*/ 3442 w 9776"/>
              <a:gd name="connsiteY1" fmla="*/ 192 h 10474"/>
              <a:gd name="connsiteX2" fmla="*/ 0 w 9776"/>
              <a:gd name="connsiteY2" fmla="*/ 0 h 10474"/>
              <a:gd name="connsiteX3" fmla="*/ 6273 w 9776"/>
              <a:gd name="connsiteY3" fmla="*/ 9316 h 10474"/>
              <a:gd name="connsiteX4" fmla="*/ 9714 w 9776"/>
              <a:gd name="connsiteY4" fmla="*/ 9327 h 10474"/>
              <a:gd name="connsiteX0" fmla="*/ 9937 w 9937"/>
              <a:gd name="connsiteY0" fmla="*/ 8905 h 8905"/>
              <a:gd name="connsiteX1" fmla="*/ 3521 w 9937"/>
              <a:gd name="connsiteY1" fmla="*/ 183 h 8905"/>
              <a:gd name="connsiteX2" fmla="*/ 0 w 9937"/>
              <a:gd name="connsiteY2" fmla="*/ 0 h 8905"/>
              <a:gd name="connsiteX3" fmla="*/ 6417 w 9937"/>
              <a:gd name="connsiteY3" fmla="*/ 8894 h 8905"/>
              <a:gd name="connsiteX4" fmla="*/ 9937 w 9937"/>
              <a:gd name="connsiteY4" fmla="*/ 8905 h 8905"/>
              <a:gd name="connsiteX0" fmla="*/ 10000 w 10000"/>
              <a:gd name="connsiteY0" fmla="*/ 10000 h 10000"/>
              <a:gd name="connsiteX1" fmla="*/ 3543 w 10000"/>
              <a:gd name="connsiteY1" fmla="*/ 206 h 10000"/>
              <a:gd name="connsiteX2" fmla="*/ 0 w 10000"/>
              <a:gd name="connsiteY2" fmla="*/ 0 h 10000"/>
              <a:gd name="connsiteX3" fmla="*/ 6458 w 10000"/>
              <a:gd name="connsiteY3" fmla="*/ 9988 h 10000"/>
              <a:gd name="connsiteX4" fmla="*/ 10000 w 10000"/>
              <a:gd name="connsiteY4" fmla="*/ 10000 h 10000"/>
              <a:gd name="connsiteX0" fmla="*/ 10000 w 10000"/>
              <a:gd name="connsiteY0" fmla="*/ 10000 h 10000"/>
              <a:gd name="connsiteX1" fmla="*/ 3543 w 10000"/>
              <a:gd name="connsiteY1" fmla="*/ 206 h 10000"/>
              <a:gd name="connsiteX2" fmla="*/ 0 w 10000"/>
              <a:gd name="connsiteY2" fmla="*/ 0 h 10000"/>
              <a:gd name="connsiteX3" fmla="*/ 6458 w 10000"/>
              <a:gd name="connsiteY3" fmla="*/ 9988 h 10000"/>
              <a:gd name="connsiteX4" fmla="*/ 10000 w 10000"/>
              <a:gd name="connsiteY4" fmla="*/ 10000 h 10000"/>
              <a:gd name="connsiteX0" fmla="*/ 10000 w 10000"/>
              <a:gd name="connsiteY0" fmla="*/ 10000 h 10000"/>
              <a:gd name="connsiteX1" fmla="*/ 2571 w 10000"/>
              <a:gd name="connsiteY1" fmla="*/ 320 h 10000"/>
              <a:gd name="connsiteX2" fmla="*/ 0 w 10000"/>
              <a:gd name="connsiteY2" fmla="*/ 0 h 10000"/>
              <a:gd name="connsiteX3" fmla="*/ 6458 w 10000"/>
              <a:gd name="connsiteY3" fmla="*/ 9988 h 10000"/>
              <a:gd name="connsiteX4" fmla="*/ 10000 w 10000"/>
              <a:gd name="connsiteY4" fmla="*/ 10000 h 10000"/>
              <a:gd name="connsiteX0" fmla="*/ 9417 w 9417"/>
              <a:gd name="connsiteY0" fmla="*/ 9787 h 9787"/>
              <a:gd name="connsiteX1" fmla="*/ 1988 w 9417"/>
              <a:gd name="connsiteY1" fmla="*/ 107 h 9787"/>
              <a:gd name="connsiteX2" fmla="*/ 0 w 9417"/>
              <a:gd name="connsiteY2" fmla="*/ 0 h 9787"/>
              <a:gd name="connsiteX3" fmla="*/ 5875 w 9417"/>
              <a:gd name="connsiteY3" fmla="*/ 9775 h 9787"/>
              <a:gd name="connsiteX4" fmla="*/ 9417 w 9417"/>
              <a:gd name="connsiteY4" fmla="*/ 9787 h 9787"/>
              <a:gd name="connsiteX0" fmla="*/ 10000 w 10000"/>
              <a:gd name="connsiteY0" fmla="*/ 10000 h 10000"/>
              <a:gd name="connsiteX1" fmla="*/ 1880 w 10000"/>
              <a:gd name="connsiteY1" fmla="*/ 68 h 10000"/>
              <a:gd name="connsiteX2" fmla="*/ 0 w 10000"/>
              <a:gd name="connsiteY2" fmla="*/ 0 h 10000"/>
              <a:gd name="connsiteX3" fmla="*/ 6239 w 10000"/>
              <a:gd name="connsiteY3" fmla="*/ 9988 h 10000"/>
              <a:gd name="connsiteX4" fmla="*/ 10000 w 10000"/>
              <a:gd name="connsiteY4" fmla="*/ 10000 h 10000"/>
              <a:gd name="connsiteX0" fmla="*/ 8107 w 8107"/>
              <a:gd name="connsiteY0" fmla="*/ 9949 h 9988"/>
              <a:gd name="connsiteX1" fmla="*/ 1880 w 8107"/>
              <a:gd name="connsiteY1" fmla="*/ 68 h 9988"/>
              <a:gd name="connsiteX2" fmla="*/ 0 w 8107"/>
              <a:gd name="connsiteY2" fmla="*/ 0 h 9988"/>
              <a:gd name="connsiteX3" fmla="*/ 6239 w 8107"/>
              <a:gd name="connsiteY3" fmla="*/ 9988 h 9988"/>
              <a:gd name="connsiteX4" fmla="*/ 8107 w 8107"/>
              <a:gd name="connsiteY4" fmla="*/ 9949 h 9988"/>
              <a:gd name="connsiteX0" fmla="*/ 10000 w 10000"/>
              <a:gd name="connsiteY0" fmla="*/ 9961 h 10000"/>
              <a:gd name="connsiteX1" fmla="*/ 2319 w 10000"/>
              <a:gd name="connsiteY1" fmla="*/ 68 h 10000"/>
              <a:gd name="connsiteX2" fmla="*/ 0 w 10000"/>
              <a:gd name="connsiteY2" fmla="*/ 0 h 10000"/>
              <a:gd name="connsiteX3" fmla="*/ 7696 w 10000"/>
              <a:gd name="connsiteY3" fmla="*/ 10000 h 10000"/>
              <a:gd name="connsiteX4" fmla="*/ 10000 w 10000"/>
              <a:gd name="connsiteY4" fmla="*/ 9961 h 10000"/>
              <a:gd name="connsiteX0" fmla="*/ 10000 w 10000"/>
              <a:gd name="connsiteY0" fmla="*/ 9961 h 9961"/>
              <a:gd name="connsiteX1" fmla="*/ 2319 w 10000"/>
              <a:gd name="connsiteY1" fmla="*/ 68 h 9961"/>
              <a:gd name="connsiteX2" fmla="*/ 0 w 10000"/>
              <a:gd name="connsiteY2" fmla="*/ 0 h 9961"/>
              <a:gd name="connsiteX3" fmla="*/ 7512 w 10000"/>
              <a:gd name="connsiteY3" fmla="*/ 8164 h 9961"/>
              <a:gd name="connsiteX4" fmla="*/ 10000 w 10000"/>
              <a:gd name="connsiteY4" fmla="*/ 9961 h 9961"/>
              <a:gd name="connsiteX0" fmla="*/ 9266 w 9266"/>
              <a:gd name="connsiteY0" fmla="*/ 8279 h 8279"/>
              <a:gd name="connsiteX1" fmla="*/ 2319 w 9266"/>
              <a:gd name="connsiteY1" fmla="*/ 68 h 8279"/>
              <a:gd name="connsiteX2" fmla="*/ 0 w 9266"/>
              <a:gd name="connsiteY2" fmla="*/ 0 h 8279"/>
              <a:gd name="connsiteX3" fmla="*/ 7512 w 9266"/>
              <a:gd name="connsiteY3" fmla="*/ 8196 h 8279"/>
              <a:gd name="connsiteX4" fmla="*/ 9266 w 9266"/>
              <a:gd name="connsiteY4" fmla="*/ 8279 h 8279"/>
              <a:gd name="connsiteX0" fmla="*/ 10000 w 10000"/>
              <a:gd name="connsiteY0" fmla="*/ 10000 h 10000"/>
              <a:gd name="connsiteX1" fmla="*/ 2503 w 10000"/>
              <a:gd name="connsiteY1" fmla="*/ 82 h 10000"/>
              <a:gd name="connsiteX2" fmla="*/ 0 w 10000"/>
              <a:gd name="connsiteY2" fmla="*/ 0 h 10000"/>
              <a:gd name="connsiteX3" fmla="*/ 8107 w 10000"/>
              <a:gd name="connsiteY3" fmla="*/ 9900 h 10000"/>
              <a:gd name="connsiteX4" fmla="*/ 1000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9822" y="5991"/>
                  <a:pt x="4859" y="2151"/>
                  <a:pt x="2503" y="82"/>
                </a:cubicBezTo>
                <a:cubicBezTo>
                  <a:pt x="1566" y="39"/>
                  <a:pt x="937" y="43"/>
                  <a:pt x="0" y="0"/>
                </a:cubicBezTo>
                <a:cubicBezTo>
                  <a:pt x="5182" y="2471"/>
                  <a:pt x="7310" y="6845"/>
                  <a:pt x="8107" y="9900"/>
                </a:cubicBezTo>
                <a:lnTo>
                  <a:pt x="10000" y="1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11" name="手繪多邊形 7"/>
          <p:cNvSpPr>
            <a:spLocks noEditPoints="1"/>
          </p:cNvSpPr>
          <p:nvPr userDrawn="1"/>
        </p:nvSpPr>
        <p:spPr bwMode="auto">
          <a:xfrm rot="21094680">
            <a:off x="677932" y="4666264"/>
            <a:ext cx="516362" cy="500870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/>
          </a:p>
        </p:txBody>
      </p:sp>
      <p:sp>
        <p:nvSpPr>
          <p:cNvPr id="12" name="手繪多邊形 7"/>
          <p:cNvSpPr>
            <a:spLocks noEditPoints="1"/>
          </p:cNvSpPr>
          <p:nvPr userDrawn="1"/>
        </p:nvSpPr>
        <p:spPr bwMode="auto">
          <a:xfrm rot="21094680">
            <a:off x="677932" y="4666264"/>
            <a:ext cx="516362" cy="500870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/>
          </a:p>
        </p:txBody>
      </p:sp>
      <p:sp>
        <p:nvSpPr>
          <p:cNvPr id="13" name="手繪多邊形 12"/>
          <p:cNvSpPr/>
          <p:nvPr userDrawn="1"/>
        </p:nvSpPr>
        <p:spPr>
          <a:xfrm>
            <a:off x="566134" y="4084423"/>
            <a:ext cx="98388" cy="2239496"/>
          </a:xfrm>
          <a:custGeom>
            <a:avLst/>
            <a:gdLst>
              <a:gd name="connsiteX0" fmla="*/ 123265 w 324971"/>
              <a:gd name="connsiteY0" fmla="*/ 0 h 2459692"/>
              <a:gd name="connsiteX1" fmla="*/ 162486 w 324971"/>
              <a:gd name="connsiteY1" fmla="*/ 1731309 h 2459692"/>
              <a:gd name="connsiteX2" fmla="*/ 0 w 324971"/>
              <a:gd name="connsiteY2" fmla="*/ 1585633 h 2459692"/>
              <a:gd name="connsiteX3" fmla="*/ 145677 w 324971"/>
              <a:gd name="connsiteY3" fmla="*/ 1776133 h 2459692"/>
              <a:gd name="connsiteX4" fmla="*/ 196103 w 324971"/>
              <a:gd name="connsiteY4" fmla="*/ 2459692 h 2459692"/>
              <a:gd name="connsiteX5" fmla="*/ 252133 w 324971"/>
              <a:gd name="connsiteY5" fmla="*/ 2448486 h 2459692"/>
              <a:gd name="connsiteX6" fmla="*/ 184897 w 324971"/>
              <a:gd name="connsiteY6" fmla="*/ 1753721 h 2459692"/>
              <a:gd name="connsiteX7" fmla="*/ 324971 w 324971"/>
              <a:gd name="connsiteY7" fmla="*/ 1630456 h 2459692"/>
              <a:gd name="connsiteX8" fmla="*/ 179294 w 324971"/>
              <a:gd name="connsiteY8" fmla="*/ 1697692 h 2459692"/>
              <a:gd name="connsiteX9" fmla="*/ 123265 w 324971"/>
              <a:gd name="connsiteY9" fmla="*/ 0 h 245969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92517 w 324971"/>
              <a:gd name="connsiteY6" fmla="*/ 176896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38488 h 2482940"/>
              <a:gd name="connsiteX1" fmla="*/ 147246 w 324971"/>
              <a:gd name="connsiteY1" fmla="*/ 1697407 h 2482940"/>
              <a:gd name="connsiteX2" fmla="*/ 0 w 324971"/>
              <a:gd name="connsiteY2" fmla="*/ 1658411 h 2482940"/>
              <a:gd name="connsiteX3" fmla="*/ 138057 w 324971"/>
              <a:gd name="connsiteY3" fmla="*/ 1757471 h 2482940"/>
              <a:gd name="connsiteX4" fmla="*/ 192293 w 324971"/>
              <a:gd name="connsiteY4" fmla="*/ 2482940 h 2482940"/>
              <a:gd name="connsiteX5" fmla="*/ 225463 w 324971"/>
              <a:gd name="connsiteY5" fmla="*/ 2479354 h 2482940"/>
              <a:gd name="connsiteX6" fmla="*/ 184897 w 324971"/>
              <a:gd name="connsiteY6" fmla="*/ 1780779 h 2482940"/>
              <a:gd name="connsiteX7" fmla="*/ 324971 w 324971"/>
              <a:gd name="connsiteY7" fmla="*/ 1687994 h 2482940"/>
              <a:gd name="connsiteX8" fmla="*/ 198344 w 324971"/>
              <a:gd name="connsiteY8" fmla="*/ 1728560 h 2482940"/>
              <a:gd name="connsiteX9" fmla="*/ 182432 w 324971"/>
              <a:gd name="connsiteY9" fmla="*/ 626349 h 2482940"/>
              <a:gd name="connsiteX10" fmla="*/ 123265 w 324971"/>
              <a:gd name="connsiteY10" fmla="*/ 38488 h 2482940"/>
              <a:gd name="connsiteX0" fmla="*/ 123265 w 324971"/>
              <a:gd name="connsiteY0" fmla="*/ 163279 h 2607731"/>
              <a:gd name="connsiteX1" fmla="*/ 147246 w 324971"/>
              <a:gd name="connsiteY1" fmla="*/ 1822198 h 2607731"/>
              <a:gd name="connsiteX2" fmla="*/ 0 w 324971"/>
              <a:gd name="connsiteY2" fmla="*/ 1783202 h 2607731"/>
              <a:gd name="connsiteX3" fmla="*/ 138057 w 324971"/>
              <a:gd name="connsiteY3" fmla="*/ 1882262 h 2607731"/>
              <a:gd name="connsiteX4" fmla="*/ 192293 w 324971"/>
              <a:gd name="connsiteY4" fmla="*/ 2607731 h 2607731"/>
              <a:gd name="connsiteX5" fmla="*/ 225463 w 324971"/>
              <a:gd name="connsiteY5" fmla="*/ 2604145 h 2607731"/>
              <a:gd name="connsiteX6" fmla="*/ 184897 w 324971"/>
              <a:gd name="connsiteY6" fmla="*/ 1905570 h 2607731"/>
              <a:gd name="connsiteX7" fmla="*/ 324971 w 324971"/>
              <a:gd name="connsiteY7" fmla="*/ 1812785 h 2607731"/>
              <a:gd name="connsiteX8" fmla="*/ 198344 w 324971"/>
              <a:gd name="connsiteY8" fmla="*/ 1853351 h 2607731"/>
              <a:gd name="connsiteX9" fmla="*/ 174812 w 324971"/>
              <a:gd name="connsiteY9" fmla="*/ 183450 h 2607731"/>
              <a:gd name="connsiteX10" fmla="*/ 123265 w 324971"/>
              <a:gd name="connsiteY10" fmla="*/ 163279 h 2607731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74812 w 324971"/>
              <a:gd name="connsiteY9" fmla="*/ 20171 h 2444452"/>
              <a:gd name="connsiteX10" fmla="*/ 123265 w 324971"/>
              <a:gd name="connsiteY10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59572 w 324971"/>
              <a:gd name="connsiteY9" fmla="*/ 23981 h 2444452"/>
              <a:gd name="connsiteX10" fmla="*/ 123265 w 324971"/>
              <a:gd name="connsiteY10" fmla="*/ 0 h 244445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2324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4814 w 198900"/>
              <a:gd name="connsiteY0" fmla="*/ 0 h 2425402"/>
              <a:gd name="connsiteX1" fmla="*/ 24985 w 198900"/>
              <a:gd name="connsiteY1" fmla="*/ 1639869 h 2425402"/>
              <a:gd name="connsiteX2" fmla="*/ 15796 w 198900"/>
              <a:gd name="connsiteY2" fmla="*/ 1699933 h 2425402"/>
              <a:gd name="connsiteX3" fmla="*/ 70032 w 198900"/>
              <a:gd name="connsiteY3" fmla="*/ 2425402 h 2425402"/>
              <a:gd name="connsiteX4" fmla="*/ 103202 w 198900"/>
              <a:gd name="connsiteY4" fmla="*/ 2421816 h 2425402"/>
              <a:gd name="connsiteX5" fmla="*/ 62636 w 198900"/>
              <a:gd name="connsiteY5" fmla="*/ 1711811 h 2425402"/>
              <a:gd name="connsiteX6" fmla="*/ 198900 w 198900"/>
              <a:gd name="connsiteY6" fmla="*/ 1615216 h 2425402"/>
              <a:gd name="connsiteX7" fmla="*/ 60843 w 198900"/>
              <a:gd name="connsiteY7" fmla="*/ 1667212 h 2425402"/>
              <a:gd name="connsiteX8" fmla="*/ 37311 w 198900"/>
              <a:gd name="connsiteY8" fmla="*/ 4931 h 2425402"/>
              <a:gd name="connsiteX9" fmla="*/ 4814 w 198900"/>
              <a:gd name="connsiteY9" fmla="*/ 0 h 2425402"/>
              <a:gd name="connsiteX0" fmla="*/ 4814 w 198900"/>
              <a:gd name="connsiteY0" fmla="*/ 0 h 2425402"/>
              <a:gd name="connsiteX1" fmla="*/ 24985 w 198900"/>
              <a:gd name="connsiteY1" fmla="*/ 1639869 h 2425402"/>
              <a:gd name="connsiteX2" fmla="*/ 70032 w 198900"/>
              <a:gd name="connsiteY2" fmla="*/ 2425402 h 2425402"/>
              <a:gd name="connsiteX3" fmla="*/ 103202 w 198900"/>
              <a:gd name="connsiteY3" fmla="*/ 2421816 h 2425402"/>
              <a:gd name="connsiteX4" fmla="*/ 62636 w 198900"/>
              <a:gd name="connsiteY4" fmla="*/ 1711811 h 2425402"/>
              <a:gd name="connsiteX5" fmla="*/ 198900 w 198900"/>
              <a:gd name="connsiteY5" fmla="*/ 1615216 h 2425402"/>
              <a:gd name="connsiteX6" fmla="*/ 60843 w 198900"/>
              <a:gd name="connsiteY6" fmla="*/ 1667212 h 2425402"/>
              <a:gd name="connsiteX7" fmla="*/ 37311 w 198900"/>
              <a:gd name="connsiteY7" fmla="*/ 4931 h 2425402"/>
              <a:gd name="connsiteX8" fmla="*/ 4814 w 198900"/>
              <a:gd name="connsiteY8" fmla="*/ 0 h 2425402"/>
              <a:gd name="connsiteX0" fmla="*/ 0 w 194086"/>
              <a:gd name="connsiteY0" fmla="*/ 0 h 2425402"/>
              <a:gd name="connsiteX1" fmla="*/ 65218 w 194086"/>
              <a:gd name="connsiteY1" fmla="*/ 2425402 h 2425402"/>
              <a:gd name="connsiteX2" fmla="*/ 98388 w 194086"/>
              <a:gd name="connsiteY2" fmla="*/ 2421816 h 2425402"/>
              <a:gd name="connsiteX3" fmla="*/ 57822 w 194086"/>
              <a:gd name="connsiteY3" fmla="*/ 1711811 h 2425402"/>
              <a:gd name="connsiteX4" fmla="*/ 194086 w 194086"/>
              <a:gd name="connsiteY4" fmla="*/ 1615216 h 2425402"/>
              <a:gd name="connsiteX5" fmla="*/ 56029 w 194086"/>
              <a:gd name="connsiteY5" fmla="*/ 1667212 h 2425402"/>
              <a:gd name="connsiteX6" fmla="*/ 32497 w 194086"/>
              <a:gd name="connsiteY6" fmla="*/ 4931 h 2425402"/>
              <a:gd name="connsiteX7" fmla="*/ 0 w 194086"/>
              <a:gd name="connsiteY7" fmla="*/ 0 h 2425402"/>
              <a:gd name="connsiteX0" fmla="*/ 0 w 194086"/>
              <a:gd name="connsiteY0" fmla="*/ 0 h 2425402"/>
              <a:gd name="connsiteX1" fmla="*/ 65218 w 194086"/>
              <a:gd name="connsiteY1" fmla="*/ 2425402 h 2425402"/>
              <a:gd name="connsiteX2" fmla="*/ 98388 w 194086"/>
              <a:gd name="connsiteY2" fmla="*/ 2421816 h 2425402"/>
              <a:gd name="connsiteX3" fmla="*/ 57822 w 194086"/>
              <a:gd name="connsiteY3" fmla="*/ 1711811 h 2425402"/>
              <a:gd name="connsiteX4" fmla="*/ 194086 w 194086"/>
              <a:gd name="connsiteY4" fmla="*/ 1615216 h 2425402"/>
              <a:gd name="connsiteX5" fmla="*/ 32497 w 194086"/>
              <a:gd name="connsiteY5" fmla="*/ 4931 h 2425402"/>
              <a:gd name="connsiteX6" fmla="*/ 0 w 194086"/>
              <a:gd name="connsiteY6" fmla="*/ 0 h 2425402"/>
              <a:gd name="connsiteX0" fmla="*/ 0 w 98388"/>
              <a:gd name="connsiteY0" fmla="*/ 0 h 2425402"/>
              <a:gd name="connsiteX1" fmla="*/ 65218 w 98388"/>
              <a:gd name="connsiteY1" fmla="*/ 2425402 h 2425402"/>
              <a:gd name="connsiteX2" fmla="*/ 98388 w 98388"/>
              <a:gd name="connsiteY2" fmla="*/ 2421816 h 2425402"/>
              <a:gd name="connsiteX3" fmla="*/ 57822 w 98388"/>
              <a:gd name="connsiteY3" fmla="*/ 1711811 h 2425402"/>
              <a:gd name="connsiteX4" fmla="*/ 32497 w 98388"/>
              <a:gd name="connsiteY4" fmla="*/ 4931 h 2425402"/>
              <a:gd name="connsiteX5" fmla="*/ 0 w 98388"/>
              <a:gd name="connsiteY5" fmla="*/ 0 h 2425402"/>
              <a:gd name="connsiteX0" fmla="*/ 0 w 98388"/>
              <a:gd name="connsiteY0" fmla="*/ 0 h 2425402"/>
              <a:gd name="connsiteX1" fmla="*/ 65218 w 98388"/>
              <a:gd name="connsiteY1" fmla="*/ 2425402 h 2425402"/>
              <a:gd name="connsiteX2" fmla="*/ 98388 w 98388"/>
              <a:gd name="connsiteY2" fmla="*/ 2421816 h 2425402"/>
              <a:gd name="connsiteX3" fmla="*/ 32497 w 98388"/>
              <a:gd name="connsiteY3" fmla="*/ 4931 h 2425402"/>
              <a:gd name="connsiteX4" fmla="*/ 0 w 98388"/>
              <a:gd name="connsiteY4" fmla="*/ 0 h 2425402"/>
              <a:gd name="connsiteX0" fmla="*/ 0 w 98388"/>
              <a:gd name="connsiteY0" fmla="*/ 18882 h 2420471"/>
              <a:gd name="connsiteX1" fmla="*/ 65218 w 98388"/>
              <a:gd name="connsiteY1" fmla="*/ 2420471 h 2420471"/>
              <a:gd name="connsiteX2" fmla="*/ 98388 w 98388"/>
              <a:gd name="connsiteY2" fmla="*/ 2416885 h 2420471"/>
              <a:gd name="connsiteX3" fmla="*/ 32497 w 98388"/>
              <a:gd name="connsiteY3" fmla="*/ 0 h 2420471"/>
              <a:gd name="connsiteX4" fmla="*/ 0 w 98388"/>
              <a:gd name="connsiteY4" fmla="*/ 18882 h 2420471"/>
              <a:gd name="connsiteX0" fmla="*/ 0 w 98388"/>
              <a:gd name="connsiteY0" fmla="*/ 0 h 2401589"/>
              <a:gd name="connsiteX1" fmla="*/ 65218 w 98388"/>
              <a:gd name="connsiteY1" fmla="*/ 2401589 h 2401589"/>
              <a:gd name="connsiteX2" fmla="*/ 98388 w 98388"/>
              <a:gd name="connsiteY2" fmla="*/ 2398003 h 2401589"/>
              <a:gd name="connsiteX3" fmla="*/ 37260 w 98388"/>
              <a:gd name="connsiteY3" fmla="*/ 14455 h 2401589"/>
              <a:gd name="connsiteX4" fmla="*/ 0 w 98388"/>
              <a:gd name="connsiteY4" fmla="*/ 0 h 2401589"/>
              <a:gd name="connsiteX0" fmla="*/ 0 w 98388"/>
              <a:gd name="connsiteY0" fmla="*/ 0 h 2401589"/>
              <a:gd name="connsiteX1" fmla="*/ 65218 w 98388"/>
              <a:gd name="connsiteY1" fmla="*/ 2401589 h 2401589"/>
              <a:gd name="connsiteX2" fmla="*/ 98388 w 98388"/>
              <a:gd name="connsiteY2" fmla="*/ 2398003 h 2401589"/>
              <a:gd name="connsiteX3" fmla="*/ 32498 w 98388"/>
              <a:gd name="connsiteY3" fmla="*/ 168 h 2401589"/>
              <a:gd name="connsiteX4" fmla="*/ 0 w 98388"/>
              <a:gd name="connsiteY4" fmla="*/ 0 h 2401589"/>
              <a:gd name="connsiteX0" fmla="*/ 0 w 98388"/>
              <a:gd name="connsiteY0" fmla="*/ 9357 h 2401421"/>
              <a:gd name="connsiteX1" fmla="*/ 65218 w 98388"/>
              <a:gd name="connsiteY1" fmla="*/ 2401421 h 2401421"/>
              <a:gd name="connsiteX2" fmla="*/ 98388 w 98388"/>
              <a:gd name="connsiteY2" fmla="*/ 2397835 h 2401421"/>
              <a:gd name="connsiteX3" fmla="*/ 32498 w 98388"/>
              <a:gd name="connsiteY3" fmla="*/ 0 h 2401421"/>
              <a:gd name="connsiteX4" fmla="*/ 0 w 98388"/>
              <a:gd name="connsiteY4" fmla="*/ 9357 h 2401421"/>
              <a:gd name="connsiteX0" fmla="*/ 0 w 98388"/>
              <a:gd name="connsiteY0" fmla="*/ 9357 h 2401421"/>
              <a:gd name="connsiteX1" fmla="*/ 65218 w 98388"/>
              <a:gd name="connsiteY1" fmla="*/ 2401421 h 2401421"/>
              <a:gd name="connsiteX2" fmla="*/ 98388 w 98388"/>
              <a:gd name="connsiteY2" fmla="*/ 2216860 h 2401421"/>
              <a:gd name="connsiteX3" fmla="*/ 32498 w 98388"/>
              <a:gd name="connsiteY3" fmla="*/ 0 h 2401421"/>
              <a:gd name="connsiteX4" fmla="*/ 0 w 98388"/>
              <a:gd name="connsiteY4" fmla="*/ 9357 h 2401421"/>
              <a:gd name="connsiteX0" fmla="*/ 0 w 98388"/>
              <a:gd name="connsiteY0" fmla="*/ 9357 h 2239496"/>
              <a:gd name="connsiteX1" fmla="*/ 65218 w 98388"/>
              <a:gd name="connsiteY1" fmla="*/ 2239496 h 2239496"/>
              <a:gd name="connsiteX2" fmla="*/ 98388 w 98388"/>
              <a:gd name="connsiteY2" fmla="*/ 2216860 h 2239496"/>
              <a:gd name="connsiteX3" fmla="*/ 32498 w 98388"/>
              <a:gd name="connsiteY3" fmla="*/ 0 h 2239496"/>
              <a:gd name="connsiteX4" fmla="*/ 0 w 98388"/>
              <a:gd name="connsiteY4" fmla="*/ 9357 h 2239496"/>
              <a:gd name="connsiteX0" fmla="*/ 0 w 98388"/>
              <a:gd name="connsiteY0" fmla="*/ 9357 h 2239496"/>
              <a:gd name="connsiteX1" fmla="*/ 65218 w 98388"/>
              <a:gd name="connsiteY1" fmla="*/ 2239496 h 2239496"/>
              <a:gd name="connsiteX2" fmla="*/ 98388 w 98388"/>
              <a:gd name="connsiteY2" fmla="*/ 2216860 h 2239496"/>
              <a:gd name="connsiteX3" fmla="*/ 32498 w 98388"/>
              <a:gd name="connsiteY3" fmla="*/ 0 h 2239496"/>
              <a:gd name="connsiteX4" fmla="*/ 0 w 98388"/>
              <a:gd name="connsiteY4" fmla="*/ 9357 h 2239496"/>
              <a:gd name="connsiteX0" fmla="*/ 0 w 98388"/>
              <a:gd name="connsiteY0" fmla="*/ 9357 h 2239496"/>
              <a:gd name="connsiteX1" fmla="*/ 65218 w 98388"/>
              <a:gd name="connsiteY1" fmla="*/ 2239496 h 2239496"/>
              <a:gd name="connsiteX2" fmla="*/ 98388 w 98388"/>
              <a:gd name="connsiteY2" fmla="*/ 2216860 h 2239496"/>
              <a:gd name="connsiteX3" fmla="*/ 32498 w 98388"/>
              <a:gd name="connsiteY3" fmla="*/ 0 h 2239496"/>
              <a:gd name="connsiteX4" fmla="*/ 0 w 98388"/>
              <a:gd name="connsiteY4" fmla="*/ 9357 h 2239496"/>
              <a:gd name="connsiteX0" fmla="*/ 0 w 98388"/>
              <a:gd name="connsiteY0" fmla="*/ 9357 h 2239496"/>
              <a:gd name="connsiteX1" fmla="*/ 65218 w 98388"/>
              <a:gd name="connsiteY1" fmla="*/ 2239496 h 2239496"/>
              <a:gd name="connsiteX2" fmla="*/ 98388 w 98388"/>
              <a:gd name="connsiteY2" fmla="*/ 2216860 h 2239496"/>
              <a:gd name="connsiteX3" fmla="*/ 32498 w 98388"/>
              <a:gd name="connsiteY3" fmla="*/ 0 h 2239496"/>
              <a:gd name="connsiteX4" fmla="*/ 0 w 98388"/>
              <a:gd name="connsiteY4" fmla="*/ 9357 h 2239496"/>
              <a:gd name="connsiteX0" fmla="*/ 0 w 98388"/>
              <a:gd name="connsiteY0" fmla="*/ 9357 h 2239496"/>
              <a:gd name="connsiteX1" fmla="*/ 65218 w 98388"/>
              <a:gd name="connsiteY1" fmla="*/ 2239496 h 2239496"/>
              <a:gd name="connsiteX2" fmla="*/ 98388 w 98388"/>
              <a:gd name="connsiteY2" fmla="*/ 2216860 h 2239496"/>
              <a:gd name="connsiteX3" fmla="*/ 32498 w 98388"/>
              <a:gd name="connsiteY3" fmla="*/ 0 h 2239496"/>
              <a:gd name="connsiteX4" fmla="*/ 0 w 98388"/>
              <a:gd name="connsiteY4" fmla="*/ 9357 h 223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88" h="2239496">
                <a:moveTo>
                  <a:pt x="0" y="9357"/>
                </a:moveTo>
                <a:cubicBezTo>
                  <a:pt x="5453" y="412769"/>
                  <a:pt x="-8330" y="1126248"/>
                  <a:pt x="65218" y="2239496"/>
                </a:cubicBezTo>
                <a:lnTo>
                  <a:pt x="98388" y="2216860"/>
                </a:lnTo>
                <a:cubicBezTo>
                  <a:pt x="38324" y="1244545"/>
                  <a:pt x="21124" y="872303"/>
                  <a:pt x="32498" y="0"/>
                </a:cubicBezTo>
                <a:lnTo>
                  <a:pt x="0" y="9357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endParaRPr kumimoji="0" lang="zh-TW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14" name="手繪多邊形 5"/>
          <p:cNvSpPr>
            <a:spLocks noEditPoints="1"/>
          </p:cNvSpPr>
          <p:nvPr userDrawn="1"/>
        </p:nvSpPr>
        <p:spPr bwMode="auto">
          <a:xfrm>
            <a:off x="208367" y="3480760"/>
            <a:ext cx="777875" cy="636588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blipFill>
            <a:blip r:embed="rId2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15" name="手繪多邊形 5"/>
          <p:cNvSpPr>
            <a:spLocks noEditPoints="1"/>
          </p:cNvSpPr>
          <p:nvPr userDrawn="1"/>
        </p:nvSpPr>
        <p:spPr bwMode="auto">
          <a:xfrm>
            <a:off x="208367" y="3480760"/>
            <a:ext cx="777875" cy="636588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16" name="手繪多邊形 22"/>
          <p:cNvSpPr>
            <a:spLocks/>
          </p:cNvSpPr>
          <p:nvPr userDrawn="1"/>
        </p:nvSpPr>
        <p:spPr bwMode="auto">
          <a:xfrm rot="21262715">
            <a:off x="133288" y="5429368"/>
            <a:ext cx="204249" cy="965176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7" name="手繪多邊形 6"/>
          <p:cNvSpPr/>
          <p:nvPr userDrawn="1"/>
        </p:nvSpPr>
        <p:spPr>
          <a:xfrm>
            <a:off x="1524" y="6194218"/>
            <a:ext cx="12188952" cy="663782"/>
          </a:xfrm>
          <a:custGeom>
            <a:avLst/>
            <a:gdLst>
              <a:gd name="connsiteX0" fmla="*/ 2898990 w 12195510"/>
              <a:gd name="connsiteY0" fmla="*/ 1130 h 705247"/>
              <a:gd name="connsiteX1" fmla="*/ 3489295 w 12195510"/>
              <a:gd name="connsiteY1" fmla="*/ 1219 h 705247"/>
              <a:gd name="connsiteX2" fmla="*/ 12036716 w 12195510"/>
              <a:gd name="connsiteY2" fmla="*/ 341913 h 705247"/>
              <a:gd name="connsiteX3" fmla="*/ 12195510 w 12195510"/>
              <a:gd name="connsiteY3" fmla="*/ 328917 h 705247"/>
              <a:gd name="connsiteX4" fmla="*/ 12195510 w 12195510"/>
              <a:gd name="connsiteY4" fmla="*/ 705247 h 705247"/>
              <a:gd name="connsiteX5" fmla="*/ 0 w 12195510"/>
              <a:gd name="connsiteY5" fmla="*/ 705247 h 705247"/>
              <a:gd name="connsiteX6" fmla="*/ 0 w 12195510"/>
              <a:gd name="connsiteY6" fmla="*/ 253521 h 705247"/>
              <a:gd name="connsiteX7" fmla="*/ 297990 w 12195510"/>
              <a:gd name="connsiteY7" fmla="*/ 189201 h 705247"/>
              <a:gd name="connsiteX8" fmla="*/ 2898990 w 12195510"/>
              <a:gd name="connsiteY8" fmla="*/ 1130 h 705247"/>
              <a:gd name="connsiteX0" fmla="*/ 2898990 w 12195510"/>
              <a:gd name="connsiteY0" fmla="*/ 0 h 704117"/>
              <a:gd name="connsiteX1" fmla="*/ 3489295 w 12195510"/>
              <a:gd name="connsiteY1" fmla="*/ 89 h 704117"/>
              <a:gd name="connsiteX2" fmla="*/ 12036716 w 12195510"/>
              <a:gd name="connsiteY2" fmla="*/ 340783 h 704117"/>
              <a:gd name="connsiteX3" fmla="*/ 12195510 w 12195510"/>
              <a:gd name="connsiteY3" fmla="*/ 327787 h 704117"/>
              <a:gd name="connsiteX4" fmla="*/ 12195510 w 12195510"/>
              <a:gd name="connsiteY4" fmla="*/ 704117 h 704117"/>
              <a:gd name="connsiteX5" fmla="*/ 0 w 12195510"/>
              <a:gd name="connsiteY5" fmla="*/ 704117 h 704117"/>
              <a:gd name="connsiteX6" fmla="*/ 0 w 12195510"/>
              <a:gd name="connsiteY6" fmla="*/ 252391 h 704117"/>
              <a:gd name="connsiteX7" fmla="*/ 2898990 w 12195510"/>
              <a:gd name="connsiteY7" fmla="*/ 0 h 704117"/>
              <a:gd name="connsiteX0" fmla="*/ 0 w 12195510"/>
              <a:gd name="connsiteY0" fmla="*/ 252302 h 704028"/>
              <a:gd name="connsiteX1" fmla="*/ 3489295 w 12195510"/>
              <a:gd name="connsiteY1" fmla="*/ 0 h 704028"/>
              <a:gd name="connsiteX2" fmla="*/ 12036716 w 12195510"/>
              <a:gd name="connsiteY2" fmla="*/ 340694 h 704028"/>
              <a:gd name="connsiteX3" fmla="*/ 12195510 w 12195510"/>
              <a:gd name="connsiteY3" fmla="*/ 327698 h 704028"/>
              <a:gd name="connsiteX4" fmla="*/ 12195510 w 12195510"/>
              <a:gd name="connsiteY4" fmla="*/ 704028 h 704028"/>
              <a:gd name="connsiteX5" fmla="*/ 0 w 12195510"/>
              <a:gd name="connsiteY5" fmla="*/ 704028 h 704028"/>
              <a:gd name="connsiteX6" fmla="*/ 0 w 12195510"/>
              <a:gd name="connsiteY6" fmla="*/ 252302 h 704028"/>
              <a:gd name="connsiteX0" fmla="*/ 0 w 12195510"/>
              <a:gd name="connsiteY0" fmla="*/ 264208 h 715934"/>
              <a:gd name="connsiteX1" fmla="*/ 3501201 w 12195510"/>
              <a:gd name="connsiteY1" fmla="*/ 0 h 715934"/>
              <a:gd name="connsiteX2" fmla="*/ 12036716 w 12195510"/>
              <a:gd name="connsiteY2" fmla="*/ 352600 h 715934"/>
              <a:gd name="connsiteX3" fmla="*/ 12195510 w 12195510"/>
              <a:gd name="connsiteY3" fmla="*/ 339604 h 715934"/>
              <a:gd name="connsiteX4" fmla="*/ 12195510 w 12195510"/>
              <a:gd name="connsiteY4" fmla="*/ 715934 h 715934"/>
              <a:gd name="connsiteX5" fmla="*/ 0 w 12195510"/>
              <a:gd name="connsiteY5" fmla="*/ 715934 h 715934"/>
              <a:gd name="connsiteX6" fmla="*/ 0 w 12195510"/>
              <a:gd name="connsiteY6" fmla="*/ 264208 h 715934"/>
              <a:gd name="connsiteX0" fmla="*/ 0 w 12195510"/>
              <a:gd name="connsiteY0" fmla="*/ 265158 h 716884"/>
              <a:gd name="connsiteX1" fmla="*/ 3501201 w 12195510"/>
              <a:gd name="connsiteY1" fmla="*/ 950 h 716884"/>
              <a:gd name="connsiteX2" fmla="*/ 12036716 w 12195510"/>
              <a:gd name="connsiteY2" fmla="*/ 353550 h 716884"/>
              <a:gd name="connsiteX3" fmla="*/ 12195510 w 12195510"/>
              <a:gd name="connsiteY3" fmla="*/ 340554 h 716884"/>
              <a:gd name="connsiteX4" fmla="*/ 12195510 w 12195510"/>
              <a:gd name="connsiteY4" fmla="*/ 716884 h 716884"/>
              <a:gd name="connsiteX5" fmla="*/ 0 w 12195510"/>
              <a:gd name="connsiteY5" fmla="*/ 716884 h 716884"/>
              <a:gd name="connsiteX6" fmla="*/ 0 w 12195510"/>
              <a:gd name="connsiteY6" fmla="*/ 265158 h 716884"/>
              <a:gd name="connsiteX0" fmla="*/ 0 w 12195510"/>
              <a:gd name="connsiteY0" fmla="*/ 332184 h 783910"/>
              <a:gd name="connsiteX1" fmla="*/ 3501201 w 12195510"/>
              <a:gd name="connsiteY1" fmla="*/ 67976 h 783910"/>
              <a:gd name="connsiteX2" fmla="*/ 12036716 w 12195510"/>
              <a:gd name="connsiteY2" fmla="*/ 420576 h 783910"/>
              <a:gd name="connsiteX3" fmla="*/ 12195510 w 12195510"/>
              <a:gd name="connsiteY3" fmla="*/ 407580 h 783910"/>
              <a:gd name="connsiteX4" fmla="*/ 12195510 w 12195510"/>
              <a:gd name="connsiteY4" fmla="*/ 783910 h 783910"/>
              <a:gd name="connsiteX5" fmla="*/ 0 w 12195510"/>
              <a:gd name="connsiteY5" fmla="*/ 783910 h 783910"/>
              <a:gd name="connsiteX6" fmla="*/ 0 w 12195510"/>
              <a:gd name="connsiteY6" fmla="*/ 332184 h 783910"/>
              <a:gd name="connsiteX0" fmla="*/ 0 w 12195510"/>
              <a:gd name="connsiteY0" fmla="*/ 264916 h 716642"/>
              <a:gd name="connsiteX1" fmla="*/ 3501201 w 12195510"/>
              <a:gd name="connsiteY1" fmla="*/ 708 h 716642"/>
              <a:gd name="connsiteX2" fmla="*/ 12195510 w 12195510"/>
              <a:gd name="connsiteY2" fmla="*/ 340312 h 716642"/>
              <a:gd name="connsiteX3" fmla="*/ 12195510 w 12195510"/>
              <a:gd name="connsiteY3" fmla="*/ 716642 h 716642"/>
              <a:gd name="connsiteX4" fmla="*/ 0 w 12195510"/>
              <a:gd name="connsiteY4" fmla="*/ 716642 h 716642"/>
              <a:gd name="connsiteX5" fmla="*/ 0 w 12195510"/>
              <a:gd name="connsiteY5" fmla="*/ 264916 h 716642"/>
              <a:gd name="connsiteX0" fmla="*/ 0 w 12195510"/>
              <a:gd name="connsiteY0" fmla="*/ 405924 h 857650"/>
              <a:gd name="connsiteX1" fmla="*/ 3501201 w 12195510"/>
              <a:gd name="connsiteY1" fmla="*/ 141716 h 857650"/>
              <a:gd name="connsiteX2" fmla="*/ 12195510 w 12195510"/>
              <a:gd name="connsiteY2" fmla="*/ 481320 h 857650"/>
              <a:gd name="connsiteX3" fmla="*/ 12195510 w 12195510"/>
              <a:gd name="connsiteY3" fmla="*/ 857650 h 857650"/>
              <a:gd name="connsiteX4" fmla="*/ 0 w 12195510"/>
              <a:gd name="connsiteY4" fmla="*/ 857650 h 857650"/>
              <a:gd name="connsiteX5" fmla="*/ 0 w 12195510"/>
              <a:gd name="connsiteY5" fmla="*/ 405924 h 857650"/>
              <a:gd name="connsiteX0" fmla="*/ 0 w 12195510"/>
              <a:gd name="connsiteY0" fmla="*/ 25653 h 477379"/>
              <a:gd name="connsiteX1" fmla="*/ 12195510 w 12195510"/>
              <a:gd name="connsiteY1" fmla="*/ 101049 h 477379"/>
              <a:gd name="connsiteX2" fmla="*/ 12195510 w 12195510"/>
              <a:gd name="connsiteY2" fmla="*/ 477379 h 477379"/>
              <a:gd name="connsiteX3" fmla="*/ 0 w 12195510"/>
              <a:gd name="connsiteY3" fmla="*/ 477379 h 477379"/>
              <a:gd name="connsiteX4" fmla="*/ 0 w 12195510"/>
              <a:gd name="connsiteY4" fmla="*/ 25653 h 477379"/>
              <a:gd name="connsiteX0" fmla="*/ 0 w 12195510"/>
              <a:gd name="connsiteY0" fmla="*/ 332044 h 783770"/>
              <a:gd name="connsiteX1" fmla="*/ 12195510 w 12195510"/>
              <a:gd name="connsiteY1" fmla="*/ 407440 h 783770"/>
              <a:gd name="connsiteX2" fmla="*/ 12195510 w 12195510"/>
              <a:gd name="connsiteY2" fmla="*/ 783770 h 783770"/>
              <a:gd name="connsiteX3" fmla="*/ 0 w 12195510"/>
              <a:gd name="connsiteY3" fmla="*/ 783770 h 783770"/>
              <a:gd name="connsiteX4" fmla="*/ 0 w 12195510"/>
              <a:gd name="connsiteY4" fmla="*/ 332044 h 783770"/>
              <a:gd name="connsiteX0" fmla="*/ 0 w 12195510"/>
              <a:gd name="connsiteY0" fmla="*/ 205084 h 656810"/>
              <a:gd name="connsiteX1" fmla="*/ 12195510 w 12195510"/>
              <a:gd name="connsiteY1" fmla="*/ 280480 h 656810"/>
              <a:gd name="connsiteX2" fmla="*/ 12195510 w 12195510"/>
              <a:gd name="connsiteY2" fmla="*/ 656810 h 656810"/>
              <a:gd name="connsiteX3" fmla="*/ 0 w 12195510"/>
              <a:gd name="connsiteY3" fmla="*/ 656810 h 656810"/>
              <a:gd name="connsiteX4" fmla="*/ 0 w 12195510"/>
              <a:gd name="connsiteY4" fmla="*/ 205084 h 656810"/>
              <a:gd name="connsiteX0" fmla="*/ 0 w 12195510"/>
              <a:gd name="connsiteY0" fmla="*/ 175714 h 627440"/>
              <a:gd name="connsiteX1" fmla="*/ 12195510 w 12195510"/>
              <a:gd name="connsiteY1" fmla="*/ 251110 h 627440"/>
              <a:gd name="connsiteX2" fmla="*/ 12195510 w 12195510"/>
              <a:gd name="connsiteY2" fmla="*/ 627440 h 627440"/>
              <a:gd name="connsiteX3" fmla="*/ 0 w 12195510"/>
              <a:gd name="connsiteY3" fmla="*/ 627440 h 627440"/>
              <a:gd name="connsiteX4" fmla="*/ 0 w 12195510"/>
              <a:gd name="connsiteY4" fmla="*/ 175714 h 627440"/>
              <a:gd name="connsiteX0" fmla="*/ 0 w 12195510"/>
              <a:gd name="connsiteY0" fmla="*/ 212056 h 663782"/>
              <a:gd name="connsiteX1" fmla="*/ 12195510 w 12195510"/>
              <a:gd name="connsiteY1" fmla="*/ 287452 h 663782"/>
              <a:gd name="connsiteX2" fmla="*/ 12195510 w 12195510"/>
              <a:gd name="connsiteY2" fmla="*/ 663782 h 663782"/>
              <a:gd name="connsiteX3" fmla="*/ 0 w 12195510"/>
              <a:gd name="connsiteY3" fmla="*/ 663782 h 663782"/>
              <a:gd name="connsiteX4" fmla="*/ 0 w 12195510"/>
              <a:gd name="connsiteY4" fmla="*/ 212056 h 66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510" h="663782">
                <a:moveTo>
                  <a:pt x="0" y="212056"/>
                </a:moveTo>
                <a:cubicBezTo>
                  <a:pt x="2234990" y="-338823"/>
                  <a:pt x="8293643" y="366945"/>
                  <a:pt x="12195510" y="287452"/>
                </a:cubicBezTo>
                <a:lnTo>
                  <a:pt x="12195510" y="663782"/>
                </a:lnTo>
                <a:lnTo>
                  <a:pt x="0" y="663782"/>
                </a:lnTo>
                <a:lnTo>
                  <a:pt x="0" y="212056"/>
                </a:lnTo>
                <a:close/>
              </a:path>
            </a:pathLst>
          </a:custGeom>
          <a:blipFill dpi="0" rotWithShape="1"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97536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905000"/>
            <a:ext cx="97536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39199" y="6508752"/>
            <a:ext cx="1012583" cy="273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/>
                </a:solidFill>
              </a:defRPr>
            </a:lvl1pPr>
          </a:lstStyle>
          <a:p>
            <a:fld id="{0AC4B3D8-5ADB-4A32-BF23-A92F8A52B91A}" type="datetimeFigureOut">
              <a:pPr/>
              <a:t>2017/9/15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219200" y="6508752"/>
            <a:ext cx="5791200" cy="273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10800" y="6508752"/>
            <a:ext cx="762000" cy="273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/>
                </a:solidFill>
              </a:defRPr>
            </a:lvl1pPr>
          </a:lstStyle>
          <a:p>
            <a:fld id="{AAEE26C7-C0F2-47B8-A1D5-ED66318EE92E}" type="slidenum">
              <a:pPr/>
              <a:t>‹#›</a:t>
            </a:fld>
            <a:endParaRPr lang="zh-TW"/>
          </a:p>
        </p:txBody>
      </p:sp>
      <p:grpSp>
        <p:nvGrpSpPr>
          <p:cNvPr id="8" name="群組 7"/>
          <p:cNvGrpSpPr/>
          <p:nvPr userDrawn="1"/>
        </p:nvGrpSpPr>
        <p:grpSpPr>
          <a:xfrm rot="359119" flipH="1">
            <a:off x="11435433" y="6163490"/>
            <a:ext cx="391366" cy="133877"/>
            <a:chOff x="11572034" y="6157344"/>
            <a:chExt cx="478917" cy="163826"/>
          </a:xfrm>
        </p:grpSpPr>
        <p:sp>
          <p:nvSpPr>
            <p:cNvPr id="22" name="心形 4"/>
            <p:cNvSpPr/>
            <p:nvPr userDrawn="1"/>
          </p:nvSpPr>
          <p:spPr>
            <a:xfrm rot="15055303">
              <a:off x="11885962" y="6118960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23" name="心形 4"/>
            <p:cNvSpPr/>
            <p:nvPr userDrawn="1"/>
          </p:nvSpPr>
          <p:spPr>
            <a:xfrm rot="7354892" flipH="1">
              <a:off x="11610418" y="6128743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25" name="手繪多邊形 24"/>
            <p:cNvSpPr/>
            <p:nvPr userDrawn="1"/>
          </p:nvSpPr>
          <p:spPr>
            <a:xfrm>
              <a:off x="11733670" y="6246941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26" name="手繪多邊形 25"/>
            <p:cNvSpPr/>
            <p:nvPr userDrawn="1"/>
          </p:nvSpPr>
          <p:spPr>
            <a:xfrm rot="944818" flipH="1">
              <a:off x="11807488" y="6230272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</p:grpSp>
      <p:grpSp>
        <p:nvGrpSpPr>
          <p:cNvPr id="28" name="群組 27"/>
          <p:cNvGrpSpPr/>
          <p:nvPr userDrawn="1"/>
        </p:nvGrpSpPr>
        <p:grpSpPr>
          <a:xfrm rot="21240881">
            <a:off x="372469" y="5615032"/>
            <a:ext cx="505353" cy="172869"/>
            <a:chOff x="11572034" y="6157344"/>
            <a:chExt cx="478917" cy="163826"/>
          </a:xfrm>
        </p:grpSpPr>
        <p:sp>
          <p:nvSpPr>
            <p:cNvPr id="29" name="心形 4"/>
            <p:cNvSpPr/>
            <p:nvPr userDrawn="1"/>
          </p:nvSpPr>
          <p:spPr>
            <a:xfrm rot="15055303">
              <a:off x="11885962" y="6118960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30" name="心形 4"/>
            <p:cNvSpPr/>
            <p:nvPr userDrawn="1"/>
          </p:nvSpPr>
          <p:spPr>
            <a:xfrm rot="7354892" flipH="1">
              <a:off x="11610418" y="6128743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31" name="手繪多邊形 30"/>
            <p:cNvSpPr/>
            <p:nvPr userDrawn="1"/>
          </p:nvSpPr>
          <p:spPr>
            <a:xfrm>
              <a:off x="11733670" y="6246941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32" name="手繪多邊形 31"/>
            <p:cNvSpPr/>
            <p:nvPr userDrawn="1"/>
          </p:nvSpPr>
          <p:spPr>
            <a:xfrm rot="944818" flipH="1">
              <a:off x="11807488" y="6230272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</p:grpSp>
    </p:spTree>
    <p:extLst>
      <p:ext uri="{BB962C8B-B14F-4D97-AF65-F5344CB8AC3E}">
        <p14:creationId xmlns:p14="http://schemas.microsoft.com/office/powerpoint/2010/main" val="294744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7" r:id="rId3"/>
    <p:sldLayoutId id="2147483661" r:id="rId4"/>
    <p:sldLayoutId id="2147483662" r:id="rId5"/>
    <p:sldLayoutId id="2147483663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1.wdp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心花朵朵開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/>
              <a:t>副標題</a:t>
            </a:r>
          </a:p>
        </p:txBody>
      </p:sp>
      <p:pic>
        <p:nvPicPr>
          <p:cNvPr id="8" name="圖片版面配置區 7" descr="小女孩拿著澆花罐在海灘上。" title="小孩範例圖片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55934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/>
          </a:p>
        </p:txBody>
      </p:sp>
      <p:pic>
        <p:nvPicPr>
          <p:cNvPr id="5" name="圖片版面配置區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32" y="998381"/>
            <a:ext cx="5411811" cy="4400143"/>
          </a:xfrm>
        </p:spPr>
      </p:pic>
    </p:spTree>
    <p:extLst>
      <p:ext uri="{BB962C8B-B14F-4D97-AF65-F5344CB8AC3E}">
        <p14:creationId xmlns:p14="http://schemas.microsoft.com/office/powerpoint/2010/main" val="34912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版面配置區 13" descr="吹泡泡的小男孩" title="小孩範例圖片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圖片版面配置區 14" descr="抱著小狗的小女孩" title="小孩範例圖片"/>
          <p:cNvPicPr>
            <a:picLocks noGrp="1" noChangeAspect="1"/>
          </p:cNvPicPr>
          <p:nvPr>
            <p:ph type="pic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67" r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34040"/>
          <a:stretch/>
        </p:blipFill>
        <p:spPr>
          <a:xfrm rot="16200000">
            <a:off x="3715202" y="-1438330"/>
            <a:ext cx="4761599" cy="121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3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/>
          <p:cNvPicPr>
            <a:picLocks noGrp="1" noChangeAspect="1"/>
          </p:cNvPicPr>
          <p:nvPr>
            <p:ph type="pic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288" y="2042274"/>
            <a:ext cx="2248968" cy="2779213"/>
          </a:xfrm>
        </p:spPr>
      </p:pic>
      <p:pic>
        <p:nvPicPr>
          <p:cNvPr id="9" name="圖片版面配置區 8"/>
          <p:cNvPicPr>
            <a:picLocks noGrp="1" noChangeAspect="1"/>
          </p:cNvPicPr>
          <p:nvPr>
            <p:ph type="pic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1196752"/>
            <a:ext cx="2251932" cy="2775354"/>
          </a:xfrm>
        </p:spPr>
      </p:pic>
      <p:pic>
        <p:nvPicPr>
          <p:cNvPr id="7" name="圖片版面配置區 6"/>
          <p:cNvPicPr>
            <a:picLocks noGrp="1" noChangeAspect="1"/>
          </p:cNvPicPr>
          <p:nvPr>
            <p:ph type="pic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567254"/>
            <a:ext cx="4145761" cy="5157390"/>
          </a:xfrm>
        </p:spPr>
      </p:pic>
    </p:spTree>
    <p:extLst>
      <p:ext uri="{BB962C8B-B14F-4D97-AF65-F5344CB8AC3E}">
        <p14:creationId xmlns:p14="http://schemas.microsoft.com/office/powerpoint/2010/main" val="361879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/>
              <a:t>標題</a:t>
            </a:r>
          </a:p>
        </p:txBody>
      </p:sp>
      <p:pic>
        <p:nvPicPr>
          <p:cNvPr id="8" name="圖片版面配置區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897" y="531070"/>
            <a:ext cx="3056601" cy="2484250"/>
          </a:xfrm>
        </p:spPr>
      </p:pic>
      <p:pic>
        <p:nvPicPr>
          <p:cNvPr id="9" name="圖片版面配置區 8"/>
          <p:cNvPicPr>
            <a:picLocks noGrp="1" noChangeAspect="1"/>
          </p:cNvPicPr>
          <p:nvPr>
            <p:ph type="pic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97" y="531070"/>
            <a:ext cx="3056601" cy="2484250"/>
          </a:xfrm>
        </p:spPr>
      </p:pic>
      <p:sp>
        <p:nvSpPr>
          <p:cNvPr id="5" name="文字版面配置區 4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zh-TW" dirty="0"/>
          </a:p>
        </p:txBody>
      </p:sp>
      <p:pic>
        <p:nvPicPr>
          <p:cNvPr id="10" name="圖片版面配置區 9"/>
          <p:cNvPicPr>
            <a:picLocks noGrp="1" noChangeAspect="1"/>
          </p:cNvPicPr>
          <p:nvPr>
            <p:ph type="pic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321" y="3322932"/>
            <a:ext cx="3061553" cy="2482175"/>
          </a:xfrm>
        </p:spPr>
      </p:pic>
      <p:pic>
        <p:nvPicPr>
          <p:cNvPr id="11" name="圖片版面配置區 10"/>
          <p:cNvPicPr>
            <a:picLocks noGrp="1" noChangeAspect="1"/>
          </p:cNvPicPr>
          <p:nvPr>
            <p:ph type="pic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996" y="3322932"/>
            <a:ext cx="3061553" cy="2482175"/>
          </a:xfrm>
        </p:spPr>
      </p:pic>
    </p:spTree>
    <p:extLst>
      <p:ext uri="{BB962C8B-B14F-4D97-AF65-F5344CB8AC3E}">
        <p14:creationId xmlns:p14="http://schemas.microsoft.com/office/powerpoint/2010/main" val="429359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RTSOFT 16X9">
  <a:themeElements>
    <a:clrScheme name="HeartSoft_16x9">
      <a:dk1>
        <a:sysClr val="windowText" lastClr="000000"/>
      </a:dk1>
      <a:lt1>
        <a:sysClr val="window" lastClr="FFFFFF"/>
      </a:lt1>
      <a:dk2>
        <a:srgbClr val="41342E"/>
      </a:dk2>
      <a:lt2>
        <a:srgbClr val="F2EFE2"/>
      </a:lt2>
      <a:accent1>
        <a:srgbClr val="89D3D3"/>
      </a:accent1>
      <a:accent2>
        <a:srgbClr val="BBCE78"/>
      </a:accent2>
      <a:accent3>
        <a:srgbClr val="FEC77C"/>
      </a:accent3>
      <a:accent4>
        <a:srgbClr val="E58E89"/>
      </a:accent4>
      <a:accent5>
        <a:srgbClr val="AF9FD3"/>
      </a:accent5>
      <a:accent6>
        <a:srgbClr val="CF9E76"/>
      </a:accent6>
      <a:hlink>
        <a:srgbClr val="89D3D3"/>
      </a:hlink>
      <a:folHlink>
        <a:srgbClr val="AF9FD3"/>
      </a:folHlink>
    </a:clrScheme>
    <a:fontScheme name="Microsoft JhengHei UI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rtSoft_16x9_TP103417342" id="{4E037761-6A98-4382-9A6C-43E90354F07D}" vid="{E9D75320-D236-4882-9A4C-1F0A1E5395CE}"/>
    </a:ext>
  </a:extLst>
</a:theme>
</file>

<file path=ppt/theme/theme2.xml><?xml version="1.0" encoding="utf-8"?>
<a:theme xmlns:a="http://schemas.openxmlformats.org/drawingml/2006/main" name="Office Theme">
  <a:themeElements>
    <a:clrScheme name="HeartSoft_16x9">
      <a:dk1>
        <a:sysClr val="windowText" lastClr="000000"/>
      </a:dk1>
      <a:lt1>
        <a:sysClr val="window" lastClr="FFFFFF"/>
      </a:lt1>
      <a:dk2>
        <a:srgbClr val="41342E"/>
      </a:dk2>
      <a:lt2>
        <a:srgbClr val="F2EFE2"/>
      </a:lt2>
      <a:accent1>
        <a:srgbClr val="89D3D3"/>
      </a:accent1>
      <a:accent2>
        <a:srgbClr val="BBCE78"/>
      </a:accent2>
      <a:accent3>
        <a:srgbClr val="FEC77C"/>
      </a:accent3>
      <a:accent4>
        <a:srgbClr val="E58E89"/>
      </a:accent4>
      <a:accent5>
        <a:srgbClr val="AF9FD3"/>
      </a:accent5>
      <a:accent6>
        <a:srgbClr val="CF9E76"/>
      </a:accent6>
      <a:hlink>
        <a:srgbClr val="89D3D3"/>
      </a:hlink>
      <a:folHlink>
        <a:srgbClr val="AF9FD3"/>
      </a:folHlink>
    </a:clrScheme>
    <a:fontScheme name="Cambria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rtSoft_16x9">
      <a:dk1>
        <a:sysClr val="windowText" lastClr="000000"/>
      </a:dk1>
      <a:lt1>
        <a:sysClr val="window" lastClr="FFFFFF"/>
      </a:lt1>
      <a:dk2>
        <a:srgbClr val="41342E"/>
      </a:dk2>
      <a:lt2>
        <a:srgbClr val="F2EFE2"/>
      </a:lt2>
      <a:accent1>
        <a:srgbClr val="89D3D3"/>
      </a:accent1>
      <a:accent2>
        <a:srgbClr val="BBCE78"/>
      </a:accent2>
      <a:accent3>
        <a:srgbClr val="FEC77C"/>
      </a:accent3>
      <a:accent4>
        <a:srgbClr val="E58E89"/>
      </a:accent4>
      <a:accent5>
        <a:srgbClr val="AF9FD3"/>
      </a:accent5>
      <a:accent6>
        <a:srgbClr val="CF9E76"/>
      </a:accent6>
      <a:hlink>
        <a:srgbClr val="89D3D3"/>
      </a:hlink>
      <a:folHlink>
        <a:srgbClr val="AF9FD3"/>
      </a:folHlink>
    </a:clrScheme>
    <a:fontScheme name="Cambria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D955AE3-A825-499B-9453-1B7FEC99E1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相簿，心花朵朵開設計 (寬螢幕)</Template>
  <TotalTime>0</TotalTime>
  <Words>206</Words>
  <Application>Microsoft Office PowerPoint</Application>
  <PresentationFormat>寬螢幕</PresentationFormat>
  <Paragraphs>13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Microsoft JhengHei UI</vt:lpstr>
      <vt:lpstr>新細明體</vt:lpstr>
      <vt:lpstr>Arial</vt:lpstr>
      <vt:lpstr>Cambria</vt:lpstr>
      <vt:lpstr>HEARTSOFT 16X9</vt:lpstr>
      <vt:lpstr>心花朵朵開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2017-09-11T03:02:03Z</dcterms:created>
  <dcterms:modified xsi:type="dcterms:W3CDTF">2017-09-14T19:25:34Z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TC034173459991</vt:lpwstr>
  </property>
</Properties>
</file>