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4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5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9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5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6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7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3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7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>
            <a:grpSpLocks noChangeAspect="1"/>
          </p:cNvGrpSpPr>
          <p:nvPr userDrawn="1"/>
        </p:nvGrpSpPr>
        <p:grpSpPr>
          <a:xfrm>
            <a:off x="5172278" y="5011826"/>
            <a:ext cx="7015429" cy="1846174"/>
            <a:chOff x="5176571" y="30480"/>
            <a:chExt cx="7015429" cy="1846174"/>
          </a:xfrm>
        </p:grpSpPr>
        <p:pic>
          <p:nvPicPr>
            <p:cNvPr id="8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571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575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579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582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41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1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7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4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0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1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067951"/>
            <a:ext cx="10018713" cy="372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11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運動天地</a:t>
            </a:r>
            <a:endParaRPr lang="zh-TW" altLang="en-US" sz="115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全球銷售負責人 </a:t>
            </a:r>
          </a:p>
        </p:txBody>
      </p:sp>
      <p:pic>
        <p:nvPicPr>
          <p:cNvPr id="1027" name="Picture 3" descr="C:\Users\user\AppData\Local\Microsoft\Windows\Temporary Internet Files\Content.IE5\QD544CKO\MC900320518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47" y="4292281"/>
            <a:ext cx="2876024" cy="19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公司的歷史</a:t>
            </a:r>
            <a:endParaRPr lang="zh-TW" alt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1979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成立運動天地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建立露營事業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1987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成立第一間零售商店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1991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開始水上運動事業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 </a:t>
            </a: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間零售商店 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收入超過一億美元</a:t>
            </a:r>
            <a:endParaRPr lang="zh-TW" altLang="en-US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露營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水上運動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31%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產品銷售圖表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29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Corbel</vt:lpstr>
      <vt:lpstr>機器人</vt:lpstr>
      <vt:lpstr>運動天地</vt:lpstr>
      <vt:lpstr>公司的歷史</vt:lpstr>
      <vt:lpstr>產品銷售</vt:lpstr>
      <vt:lpstr>產品銷售表格</vt:lpstr>
      <vt:lpstr>產品銷售圖表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運動天地</dc:title>
  <dc:creator>Dolly</dc:creator>
  <cp:lastModifiedBy>Amial</cp:lastModifiedBy>
  <cp:revision>7</cp:revision>
  <dcterms:created xsi:type="dcterms:W3CDTF">2013-02-25T18:08:05Z</dcterms:created>
  <dcterms:modified xsi:type="dcterms:W3CDTF">2017-09-14T20:47:45Z</dcterms:modified>
</cp:coreProperties>
</file>