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45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4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35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49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45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6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273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477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33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74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>
            <a:grpSpLocks noChangeAspect="1"/>
          </p:cNvGrpSpPr>
          <p:nvPr userDrawn="1"/>
        </p:nvGrpSpPr>
        <p:grpSpPr>
          <a:xfrm>
            <a:off x="5172278" y="5011826"/>
            <a:ext cx="7015429" cy="1846174"/>
            <a:chOff x="5176571" y="30480"/>
            <a:chExt cx="7015429" cy="1846174"/>
          </a:xfrm>
        </p:grpSpPr>
        <p:pic>
          <p:nvPicPr>
            <p:cNvPr id="8" name="Picture 2" descr="C:\Users\user\AppData\Local\Microsoft\Windows\Temporary Internet Files\Content.IE5\E57Q4TMZ\MC90021292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6571" y="30480"/>
              <a:ext cx="1747418" cy="1846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user\AppData\Local\Microsoft\Windows\Temporary Internet Files\Content.IE5\E57Q4TMZ\MC90021292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575" y="30480"/>
              <a:ext cx="1747418" cy="1846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user\AppData\Local\Microsoft\Windows\Temporary Internet Files\Content.IE5\E57Q4TMZ\MC90021292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8579" y="30480"/>
              <a:ext cx="1747418" cy="1846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user\AppData\Local\Microsoft\Windows\Temporary Internet Files\Content.IE5\E57Q4TMZ\MC90021292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582" y="30480"/>
              <a:ext cx="1747418" cy="1846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241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03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10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78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4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09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18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067951"/>
            <a:ext cx="10018713" cy="372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8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115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運動天地</a:t>
            </a:r>
            <a:endParaRPr lang="zh-TW" altLang="en-US" sz="115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全球銷售負責人 </a:t>
            </a:r>
          </a:p>
        </p:txBody>
      </p:sp>
      <p:pic>
        <p:nvPicPr>
          <p:cNvPr id="1027" name="Picture 3" descr="C:\Users\user\AppData\Local\Microsoft\Windows\Temporary Internet Files\Content.IE5\QD544CKO\MC900320518[1]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947" y="4292281"/>
            <a:ext cx="2876024" cy="19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6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6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公司的歷史</a:t>
            </a:r>
            <a:endParaRPr lang="zh-TW" altLang="en-US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1979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成立運動天地</a:t>
            </a:r>
          </a:p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1983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建立露營事業</a:t>
            </a:r>
          </a:p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1987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成立第一間零售商店</a:t>
            </a:r>
          </a:p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1991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開始水上運動事業</a:t>
            </a:r>
          </a:p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成立第 </a:t>
            </a: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50 </a:t>
            </a: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間零售商店 </a:t>
            </a:r>
          </a:p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2003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收入超過一億美元</a:t>
            </a:r>
            <a:endParaRPr lang="zh-TW" altLang="en-US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6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產品銷售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露營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39%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水上運動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12%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步行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18%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登山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31%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6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產品銷售表格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381131"/>
              </p:ext>
            </p:extLst>
          </p:nvPr>
        </p:nvGraphicFramePr>
        <p:xfrm>
          <a:off x="1484313" y="2068513"/>
          <a:ext cx="10018710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3742">
                  <a:extLst>
                    <a:ext uri="{9D8B030D-6E8A-4147-A177-3AD203B41FA5}">
                      <a16:colId xmlns:a16="http://schemas.microsoft.com/office/drawing/2014/main" val="3150367642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2886764519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38390682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2763946420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875311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400" kern="1200" dirty="0" smtClean="0">
                          <a:effectLst/>
                        </a:rPr>
                        <a:t>項目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400" kern="1200" dirty="0" smtClean="0">
                          <a:effectLst/>
                        </a:rPr>
                        <a:t>露營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400" kern="1200" dirty="0" smtClean="0">
                          <a:effectLst/>
                        </a:rPr>
                        <a:t>水上運動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400" kern="1200" dirty="0" smtClean="0">
                          <a:effectLst/>
                        </a:rPr>
                        <a:t>步行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400" kern="1200" dirty="0" smtClean="0">
                          <a:effectLst/>
                        </a:rPr>
                        <a:t>登山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7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400" kern="1200" dirty="0" smtClean="0">
                          <a:effectLst/>
                        </a:rPr>
                        <a:t>百分比</a:t>
                      </a:r>
                      <a:endParaRPr lang="zh-TW" altLang="en-US" sz="2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effectLst/>
                        </a:rPr>
                        <a:t>39%</a:t>
                      </a:r>
                      <a:endParaRPr lang="zh-TW" altLang="en-US" sz="2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effectLst/>
                        </a:rPr>
                        <a:t>12%</a:t>
                      </a:r>
                      <a:endParaRPr lang="zh-TW" altLang="en-US" sz="2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effectLst/>
                        </a:rPr>
                        <a:t>18%</a:t>
                      </a:r>
                      <a:endParaRPr lang="zh-TW" altLang="en-US" sz="2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 smtClean="0">
                          <a:effectLst/>
                        </a:rPr>
                        <a:t>31%</a:t>
                      </a:r>
                      <a:endParaRPr lang="zh-TW" altLang="en-US" sz="2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59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</TotalTime>
  <Words>40</Words>
  <Application>Microsoft Office PowerPoint</Application>
  <PresentationFormat>寬螢幕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Corbel</vt:lpstr>
      <vt:lpstr>機器人</vt:lpstr>
      <vt:lpstr>運動天地</vt:lpstr>
      <vt:lpstr>公司的歷史</vt:lpstr>
      <vt:lpstr>產品銷售</vt:lpstr>
      <vt:lpstr>產品銷售表格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運動天地</dc:title>
  <dc:creator>Dolly</dc:creator>
  <cp:lastModifiedBy>Amial</cp:lastModifiedBy>
  <cp:revision>11</cp:revision>
  <dcterms:created xsi:type="dcterms:W3CDTF">2013-02-25T18:08:05Z</dcterms:created>
  <dcterms:modified xsi:type="dcterms:W3CDTF">2017-09-14T21:03:20Z</dcterms:modified>
</cp:coreProperties>
</file>