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4"/>
  </p:sldMasterIdLst>
  <p:notesMasterIdLst>
    <p:notesMasterId r:id="rId7"/>
  </p:notesMasterIdLst>
  <p:handoutMasterIdLst>
    <p:handoutMasterId r:id="rId8"/>
  </p:handoutMasterIdLst>
  <p:sldIdLst>
    <p:sldId id="256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55" autoAdjust="0"/>
  </p:normalViewPr>
  <p:slideViewPr>
    <p:cSldViewPr>
      <p:cViewPr varScale="1">
        <p:scale>
          <a:sx n="83" d="100"/>
          <a:sy n="83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9/18/2017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2017/9/18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780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58AB1F7-24BF-46F4-A111-12A8565728D3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grpSp>
        <p:nvGrpSpPr>
          <p:cNvPr id="15" name="群組 14"/>
          <p:cNvGrpSpPr>
            <a:grpSpLocks noChangeAspect="1"/>
          </p:cNvGrpSpPr>
          <p:nvPr userDrawn="1"/>
        </p:nvGrpSpPr>
        <p:grpSpPr>
          <a:xfrm>
            <a:off x="4572000" y="130058"/>
            <a:ext cx="3600400" cy="489893"/>
            <a:chOff x="539552" y="404664"/>
            <a:chExt cx="4032448" cy="548680"/>
          </a:xfrm>
        </p:grpSpPr>
        <p:pic>
          <p:nvPicPr>
            <p:cNvPr id="8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144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69941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23532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736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16349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企業規劃簡報</a:t>
            </a:r>
          </a:p>
        </p:txBody>
      </p:sp>
      <p:pic>
        <p:nvPicPr>
          <p:cNvPr id="6" name="Picture 2" descr="C:\Users\user\AppData\Local\Microsoft\Windows\Temporary Internet Files\Content.IE5\MG28UF9P\MC900079268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8640"/>
            <a:ext cx="1858061" cy="18443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57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3.xml><?xml version="1.0" encoding="utf-8"?>
<p:properties xmlns:p="http://schemas.microsoft.com/office/2006/metadata/properties" xmlns:xsi="http://www.w3.org/2001/XMLSchema-instance"/>
</file>

<file path=customXml/itemProps1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5</Words>
  <Application>Microsoft Office PowerPoint</Application>
  <PresentationFormat>如螢幕大小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Calibri</vt:lpstr>
      <vt:lpstr>Century Gothic</vt:lpstr>
      <vt:lpstr>Wingdings 2</vt:lpstr>
      <vt:lpstr>奧斯丁</vt:lpstr>
      <vt:lpstr>Project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2017-09-17T18:09:36Z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