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2524" r:id="rId5"/>
    <p:sldId id="2535" r:id="rId6"/>
    <p:sldId id="2537" r:id="rId7"/>
    <p:sldId id="2532" r:id="rId8"/>
    <p:sldId id="2527" r:id="rId9"/>
    <p:sldId id="2533" r:id="rId10"/>
    <p:sldId id="25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導" id="{08DA2E2A-DB66-4B8F-873D-7E3001AA9339}">
          <p14:sldIdLst>
            <p14:sldId id="2524"/>
            <p14:sldId id="2535"/>
            <p14:sldId id="2537"/>
            <p14:sldId id="2532"/>
            <p14:sldId id="2527"/>
            <p14:sldId id="2533"/>
          </p14:sldIdLst>
        </p14:section>
        <p14:section name="更多資訊" id="{68A5BEB6-7472-4901-B3FB-74BA8AA1D102}">
          <p14:sldIdLst>
            <p14:sldId id="25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46555" autoAdjust="0"/>
  </p:normalViewPr>
  <p:slideViewPr>
    <p:cSldViewPr snapToGrid="0">
      <p:cViewPr varScale="1">
        <p:scale>
          <a:sx n="71" d="100"/>
          <a:sy n="71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8E3047-CE3C-445A-A820-5CA4A93FF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400106-B702-4A58-8542-D0CC15808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DA46-1CD6-49F0-AC24-89CD04406689}" type="datetimeFigureOut">
              <a:rPr lang="zh-TW" altLang="en-US" smtClean="0"/>
              <a:t>2022/6/8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D9BE2D-3EA1-43AA-858C-5A56468D33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2134F1-7A84-4D40-8CBA-68B70A96B2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D1F31-12EE-424A-86B3-F292A588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9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DA07-F171-4F28-88CF-BF4097F3A45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118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alt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7652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87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782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665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31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13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56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0593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652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30580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帶有圖像的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佔位符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zh-TW" dirty="0"/>
              <a:t>按一下以編輯母片標題</a:t>
            </a:r>
          </a:p>
        </p:txBody>
      </p:sp>
      <p:sp>
        <p:nvSpPr>
          <p:cNvPr id="13" name="文字佔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zh-TW" dirty="0"/>
              <a:t>網站在這裡</a:t>
            </a:r>
          </a:p>
        </p:txBody>
      </p:sp>
    </p:spTree>
    <p:extLst>
      <p:ext uri="{BB962C8B-B14F-4D97-AF65-F5344CB8AC3E}">
        <p14:creationId xmlns:p14="http://schemas.microsoft.com/office/powerpoint/2010/main" val="2175080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帶圖像的幻燈片分隔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圖片佔位符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佔位符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749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07124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圖片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佔位符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zh-TW" dirty="0"/>
              <a:t>標題在</a:t>
            </a:r>
            <a:br>
              <a:rPr lang="zh-TW" dirty="0"/>
            </a:br>
            <a:r>
              <a:rPr lang="zh-TW" dirty="0"/>
              <a:t>這裡</a:t>
            </a:r>
          </a:p>
        </p:txBody>
      </p:sp>
      <p:sp>
        <p:nvSpPr>
          <p:cNvPr id="12" name="文字佔位符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17" name="文字佔位符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dirty="0"/>
              <a:t>子標題在這</a:t>
            </a:r>
          </a:p>
        </p:txBody>
      </p:sp>
    </p:spTree>
    <p:extLst>
      <p:ext uri="{BB962C8B-B14F-4D97-AF65-F5344CB8AC3E}">
        <p14:creationId xmlns:p14="http://schemas.microsoft.com/office/powerpoint/2010/main" val="1996688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圖片和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佔位符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65966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90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0110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5433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352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4934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46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62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DA46-1CD6-49F0-AC24-89CD04406689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83361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78" r:id="rId18"/>
    <p:sldLayoutId id="2147483679" r:id="rId19"/>
    <p:sldLayoutId id="2147483680" r:id="rId20"/>
    <p:sldLayoutId id="214748368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fly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美式餐廳</a:t>
            </a:r>
            <a:endParaRPr lang="zh-TW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字佔位符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altLang="en-US" sz="2400" dirty="0">
                <a:solidFill>
                  <a:srgbClr val="FFFFFF"/>
                </a:solidFill>
              </a:rPr>
              <a:t>菜單報告</a:t>
            </a:r>
            <a:endParaRPr lang="zh-TW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A58CA52-4159-4771-81D3-731A0FEF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開胃菜</a:t>
            </a:r>
            <a:endParaRPr 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50D59-4E65-4285-BF71-4C8E6E01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酥炸洋蔥圈</a:t>
            </a:r>
            <a:endParaRPr lang="en-US" altLang="zh-TW" dirty="0"/>
          </a:p>
          <a:p>
            <a:r>
              <a:rPr lang="zh-TW" altLang="en-US" dirty="0"/>
              <a:t>酥炸綜合菇</a:t>
            </a:r>
            <a:endParaRPr lang="en-US" altLang="zh-TW" dirty="0"/>
          </a:p>
          <a:p>
            <a:r>
              <a:rPr lang="zh-TW" altLang="en-US" dirty="0"/>
              <a:t>炸魚薯條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E025E-2573-4349-8DFD-82BF337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主餐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70DA6-0E9E-41CB-ACC3-FE368BF7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>
            <a:extLst>
              <a:ext uri="{FF2B5EF4-FFF2-40B4-BE49-F238E27FC236}">
                <a16:creationId xmlns:a16="http://schemas.microsoft.com/office/drawing/2014/main" id="{0DF2A885-BC2C-48EC-92CB-95AB14D7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飲料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380BF03F-1DD0-4250-B49E-569E3B9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可樂</a:t>
            </a:r>
            <a:endParaRPr lang="en-US" altLang="zh-TW" dirty="0"/>
          </a:p>
          <a:p>
            <a:r>
              <a:rPr lang="zh-TW" altLang="en-US" dirty="0"/>
              <a:t>雪碧</a:t>
            </a:r>
            <a:endParaRPr lang="en-US" altLang="zh-TW" dirty="0"/>
          </a:p>
          <a:p>
            <a:r>
              <a:rPr lang="zh-TW" altLang="en-US" dirty="0"/>
              <a:t>奶昔</a:t>
            </a:r>
            <a:endParaRPr lang="en-US" altLang="zh-TW" dirty="0"/>
          </a:p>
          <a:p>
            <a:r>
              <a:rPr lang="zh-TW" altLang="en-US" dirty="0"/>
              <a:t>柳橙汁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52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105404DF-7909-4D9A-84A2-9A293E9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用餐須知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E3569A29-316E-48B9-B8B2-7185F3F0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營業時間：</a:t>
            </a:r>
            <a:r>
              <a:rPr lang="en-US" altLang="zh-TW" dirty="0"/>
              <a:t>11:00-22:00</a:t>
            </a:r>
          </a:p>
          <a:p>
            <a:r>
              <a:rPr lang="zh-TW" altLang="en-US" dirty="0"/>
              <a:t>每個人低消為</a:t>
            </a:r>
            <a:r>
              <a:rPr lang="en-US" altLang="zh-TW" dirty="0"/>
              <a:t>NT$200</a:t>
            </a:r>
            <a:r>
              <a:rPr lang="zh-TW" altLang="en-US" dirty="0"/>
              <a:t>元</a:t>
            </a:r>
            <a:endParaRPr lang="en-US" altLang="zh-TW" dirty="0"/>
          </a:p>
          <a:p>
            <a:r>
              <a:rPr lang="zh-TW" altLang="en-US" dirty="0"/>
              <a:t>客滿時限時</a:t>
            </a:r>
            <a:r>
              <a:rPr lang="en-US" altLang="zh-TW" dirty="0"/>
              <a:t>100</a:t>
            </a:r>
            <a:r>
              <a:rPr lang="zh-TW" altLang="en-US" dirty="0"/>
              <a:t>分鐘用餐時間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形 14" descr="刀叉 以實心填滿">
            <a:extLst>
              <a:ext uri="{FF2B5EF4-FFF2-40B4-BE49-F238E27FC236}">
                <a16:creationId xmlns:a16="http://schemas.microsoft.com/office/drawing/2014/main" id="{C791478B-9A8F-4D91-AFE0-3A4D0337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41859" y="2846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DCD50E5-9553-4DC4-8CE9-20AD09FFA09D}"/>
              </a:ext>
            </a:extLst>
          </p:cNvPr>
          <p:cNvSpPr/>
          <p:nvPr/>
        </p:nvSpPr>
        <p:spPr>
          <a:xfrm>
            <a:off x="1219200" y="1685364"/>
            <a:ext cx="3393141" cy="348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6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zh-TW" dirty="0">
                <a:sym typeface="Bebas"/>
              </a:rPr>
              <a:t>更多資訊</a:t>
            </a:r>
            <a:endParaRPr lang="zh-TW" dirty="0"/>
          </a:p>
        </p:txBody>
      </p:sp>
      <p:sp>
        <p:nvSpPr>
          <p:cNvPr id="6" name="文字佔位符 5">
            <a:extLst>
              <a:ext uri="{FF2B5EF4-FFF2-40B4-BE49-F238E27FC236}">
                <a16:creationId xmlns:a16="http://schemas.microsoft.com/office/drawing/2014/main" id="{4E492036-E696-4CD7-AA21-39FC7471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>
                <a:hlinkClick r:id="rId3"/>
              </a:rPr>
              <a:t>https://www.facebook.com/eflyapp</a:t>
            </a:r>
            <a:endParaRPr lang="en-GB" altLang="zh-TW" dirty="0"/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EB483892F2030419980BC5B99EA1DC5" ma:contentTypeVersion="9" ma:contentTypeDescription="建立新的文件。" ma:contentTypeScope="" ma:versionID="35d2c33a3f87be8e7255e94baefea24d">
  <xsd:schema xmlns:xsd="http://www.w3.org/2001/XMLSchema" xmlns:xs="http://www.w3.org/2001/XMLSchema" xmlns:p="http://schemas.microsoft.com/office/2006/metadata/properties" xmlns:ns2="5870a100-8856-4b37-b9ef-5fc3237f2854" xmlns:ns3="744de28d-3444-4edd-9d93-f2799d6ab043" targetNamespace="http://schemas.microsoft.com/office/2006/metadata/properties" ma:root="true" ma:fieldsID="fea7245bbca7ac2a3bd8caa41741bd93" ns2:_="" ns3:_="">
    <xsd:import namespace="5870a100-8856-4b37-b9ef-5fc3237f2854"/>
    <xsd:import namespace="744de28d-3444-4edd-9d93-f2799d6ab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a100-8856-4b37-b9ef-5fc3237f2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76efec58-218f-40bf-8842-333c85520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de28d-3444-4edd-9d93-f2799d6ab0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28a590-bd95-4cc7-a1a4-f0a00d7b8bd8}" ma:internalName="TaxCatchAll" ma:showField="CatchAllData" ma:web="744de28d-3444-4edd-9d93-f2799d6ab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4de28d-3444-4edd-9d93-f2799d6ab043" xsi:nil="true"/>
    <lcf76f155ced4ddcb4097134ff3c332f xmlns="5870a100-8856-4b37-b9ef-5fc3237f285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18ABC-9E99-4B9B-BC31-05E6A0E52A6A}"/>
</file>

<file path=customXml/itemProps2.xml><?xml version="1.0" encoding="utf-8"?>
<ds:datastoreItem xmlns:ds="http://schemas.openxmlformats.org/officeDocument/2006/customXml" ds:itemID="{12BFB650-45D1-48C0-AA01-304CBA47968B}">
  <ds:schemaRefs>
    <ds:schemaRef ds:uri="http://purl.org/dc/elements/1.1/"/>
    <ds:schemaRef ds:uri="http://purl.org/dc/terms/"/>
    <ds:schemaRef ds:uri="http://schemas.microsoft.com/office/2006/metadata/properties"/>
    <ds:schemaRef ds:uri="59c1bcad-7098-423b-871d-6eb77e919c74"/>
    <ds:schemaRef ds:uri="http://schemas.microsoft.com/office/infopath/2007/PartnerControls"/>
    <ds:schemaRef ds:uri="http://schemas.microsoft.com/office/2006/documentManagement/types"/>
    <ds:schemaRef ds:uri="77e75463-0609-43b1-9861-fe0c92935952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441973-1671-4C8D-8918-3512EB920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0</TotalTime>
  <Words>58</Words>
  <Application>Microsoft Office PowerPoint</Application>
  <PresentationFormat>寬螢幕</PresentationFormat>
  <Paragraphs>19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柏林</vt:lpstr>
      <vt:lpstr>美式餐廳</vt:lpstr>
      <vt:lpstr>開胃菜</vt:lpstr>
      <vt:lpstr>主餐</vt:lpstr>
      <vt:lpstr>飲料</vt:lpstr>
      <vt:lpstr>用餐須知</vt:lpstr>
      <vt:lpstr>PowerPoint 簡報</vt:lpstr>
      <vt:lpstr>更多資訊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2019-04-12T18:03:31Z</dcterms:created>
  <dcterms:modified xsi:type="dcterms:W3CDTF">2022-06-08T08:32:44Z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0x0101009EB483892F2030419980BC5B99EA1DC5</vt:lpwstr>
  </property>
</Properties>
</file>