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64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DAC8"/>
    <a:srgbClr val="FDBFF9"/>
    <a:srgbClr val="455F51"/>
    <a:srgbClr val="9AD7C5"/>
    <a:srgbClr val="72A495"/>
    <a:srgbClr val="9DD8C7"/>
    <a:srgbClr val="AEDCAE"/>
    <a:srgbClr val="F95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33612" autoAdjust="0"/>
  </p:normalViewPr>
  <p:slideViewPr>
    <p:cSldViewPr snapToGrid="0">
      <p:cViewPr varScale="1">
        <p:scale>
          <a:sx n="71" d="100"/>
          <a:sy n="71" d="100"/>
        </p:scale>
        <p:origin x="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0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>
            <a:extLst>
              <a:ext uri="{FF2B5EF4-FFF2-40B4-BE49-F238E27FC236}">
                <a16:creationId xmlns:a16="http://schemas.microsoft.com/office/drawing/2014/main" id="{5BA5C7FF-67FC-4900-BD56-B9B762D584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>
            <a:extLst>
              <a:ext uri="{FF2B5EF4-FFF2-40B4-BE49-F238E27FC236}">
                <a16:creationId xmlns:a16="http://schemas.microsoft.com/office/drawing/2014/main" id="{C7214205-3AF3-46ED-871D-1888361BA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E755-D8A2-4A67-B9DE-63D782C07A1F}" type="datetimeFigureOut">
              <a:rPr lang="zh-TW" altLang="en-US"/>
              <a:pPr/>
              <a:t>2022/6/8</a:t>
            </a:fld>
            <a:endParaRPr lang="zh-TW" dirty="0"/>
          </a:p>
        </p:txBody>
      </p:sp>
      <p:sp>
        <p:nvSpPr>
          <p:cNvPr id="4" name="頁腳佔位符 3">
            <a:extLst>
              <a:ext uri="{FF2B5EF4-FFF2-40B4-BE49-F238E27FC236}">
                <a16:creationId xmlns:a16="http://schemas.microsoft.com/office/drawing/2014/main" id="{51B6ACA8-3DB6-4D24-A1B3-DADDC20E27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幻燈片編號佔位符 4">
            <a:extLst>
              <a:ext uri="{FF2B5EF4-FFF2-40B4-BE49-F238E27FC236}">
                <a16:creationId xmlns:a16="http://schemas.microsoft.com/office/drawing/2014/main" id="{CFCECD84-0CB5-4908-B38C-FF844E0A15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25C5-C4A0-419E-AE13-ED1CAD7ECC33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248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E755-D8A2-4A67-B9DE-63D782C07A1F}" type="datetimeFigureOut">
              <a:rPr lang="zh-TW" altLang="en-US" smtClean="0"/>
              <a:pPr/>
              <a:t>2022/6/8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554BE-5B40-4FE0-A1E8-DA6F925A5EE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251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554BE-5B40-4FE0-A1E8-DA6F925A5EE0}" type="slidenum">
              <a:rPr 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8846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使用份量建議替換圖片。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554BE-5B40-4FE0-A1E8-DA6F925A5EE0}" type="slidenum">
              <a:rPr lang="en-US" altLang="zh-TW" smtClean="0"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8847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877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74249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16079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60866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2059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000922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9568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33010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82BE-5A92-4D59-9848-BD17C12F1620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984C-1070-4054-8719-07ABD182525B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269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415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0731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F556C6-C9B6-41A9-8B60-65E66FE0AA8B}" type="datetime1">
              <a:rPr lang="zh-TW" altLang="en-US" smtClean="0"/>
              <a:t>2022/6/8</a:t>
            </a:fld>
            <a:endParaRPr 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27984C-1070-4054-8719-07ABD182525B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99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F28F0CC-C141-4674-97FC-96FC88EED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Office</a:t>
            </a:r>
            <a:r>
              <a:rPr lang="zh-TW" altLang="en-US" dirty="0"/>
              <a:t>軟體</a:t>
            </a:r>
            <a:endParaRPr lang="zh-TW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8642D244-11B9-4E76-9E65-5FD2DE632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綜合介紹</a:t>
            </a:r>
          </a:p>
        </p:txBody>
      </p:sp>
      <p:pic>
        <p:nvPicPr>
          <p:cNvPr id="5" name="媒體 1" descr="音樂片段">
            <a:hlinkClick r:id="" action="ppaction://media"/>
            <a:extLst>
              <a:ext uri="{FF2B5EF4-FFF2-40B4-BE49-F238E27FC236}">
                <a16:creationId xmlns:a16="http://schemas.microsoft.com/office/drawing/2014/main" id="{E294E181-07D8-4A00-8A5C-768713FBCC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57841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8702"/>
      </p:ext>
    </p:extLst>
  </p:cSld>
  <p:clrMapOvr>
    <a:masterClrMapping/>
  </p:clrMapOvr>
  <p:transition spd="med" advTm="543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6760773-4C82-4238-B12E-C811436F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</a:t>
            </a:r>
            <a:endParaRPr lang="zh-TW" dirty="0"/>
          </a:p>
        </p:txBody>
      </p:sp>
      <p:sp>
        <p:nvSpPr>
          <p:cNvPr id="4" name="內容佔位符 3">
            <a:extLst>
              <a:ext uri="{FF2B5EF4-FFF2-40B4-BE49-F238E27FC236}">
                <a16:creationId xmlns:a16="http://schemas.microsoft.com/office/drawing/2014/main" id="{A6F618C0-844F-466F-834C-6C1A2BCA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Word</a:t>
            </a:r>
          </a:p>
          <a:p>
            <a:r>
              <a:rPr lang="en-US" altLang="zh-TW" dirty="0"/>
              <a:t>Excel</a:t>
            </a:r>
          </a:p>
          <a:p>
            <a:r>
              <a:rPr lang="en-US" altLang="zh-TW" dirty="0"/>
              <a:t>PowerPoint</a:t>
            </a:r>
          </a:p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4530306"/>
      </p:ext>
    </p:extLst>
  </p:cSld>
  <p:clrMapOvr>
    <a:masterClrMapping/>
  </p:clrMapOvr>
  <p:transition spd="med" advTm="10817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9A59AB13-302F-4103-9D16-835900E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endParaRPr lang="zh-TW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6CD026C7-53AE-45C2-06F2-4C55172A6071}"/>
              </a:ext>
            </a:extLst>
          </p:cNvPr>
          <p:cNvSpPr/>
          <p:nvPr/>
        </p:nvSpPr>
        <p:spPr>
          <a:xfrm>
            <a:off x="1380038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Word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文書排版</a:t>
            </a:r>
            <a:endParaRPr lang="zh-TW" sz="2700" kern="120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8BC915ED-065E-AA7E-35CC-C9B2B6DE5B94}"/>
              </a:ext>
            </a:extLst>
          </p:cNvPr>
          <p:cNvSpPr/>
          <p:nvPr/>
        </p:nvSpPr>
        <p:spPr>
          <a:xfrm>
            <a:off x="4154447" y="3763948"/>
            <a:ext cx="534704" cy="625503"/>
          </a:xfrm>
          <a:custGeom>
            <a:avLst/>
            <a:gdLst>
              <a:gd name="connsiteX0" fmla="*/ 0 w 534704"/>
              <a:gd name="connsiteY0" fmla="*/ 125101 h 625503"/>
              <a:gd name="connsiteX1" fmla="*/ 267352 w 534704"/>
              <a:gd name="connsiteY1" fmla="*/ 125101 h 625503"/>
              <a:gd name="connsiteX2" fmla="*/ 267352 w 534704"/>
              <a:gd name="connsiteY2" fmla="*/ 0 h 625503"/>
              <a:gd name="connsiteX3" fmla="*/ 534704 w 534704"/>
              <a:gd name="connsiteY3" fmla="*/ 312752 h 625503"/>
              <a:gd name="connsiteX4" fmla="*/ 267352 w 534704"/>
              <a:gd name="connsiteY4" fmla="*/ 625503 h 625503"/>
              <a:gd name="connsiteX5" fmla="*/ 267352 w 534704"/>
              <a:gd name="connsiteY5" fmla="*/ 500402 h 625503"/>
              <a:gd name="connsiteX6" fmla="*/ 0 w 534704"/>
              <a:gd name="connsiteY6" fmla="*/ 500402 h 625503"/>
              <a:gd name="connsiteX7" fmla="*/ 0 w 534704"/>
              <a:gd name="connsiteY7" fmla="*/ 125101 h 62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704" h="625503">
                <a:moveTo>
                  <a:pt x="0" y="125101"/>
                </a:moveTo>
                <a:lnTo>
                  <a:pt x="267352" y="125101"/>
                </a:lnTo>
                <a:lnTo>
                  <a:pt x="267352" y="0"/>
                </a:lnTo>
                <a:lnTo>
                  <a:pt x="534704" y="312752"/>
                </a:lnTo>
                <a:lnTo>
                  <a:pt x="267352" y="625503"/>
                </a:lnTo>
                <a:lnTo>
                  <a:pt x="267352" y="500402"/>
                </a:lnTo>
                <a:lnTo>
                  <a:pt x="0" y="500402"/>
                </a:lnTo>
                <a:lnTo>
                  <a:pt x="0" y="12510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101" rIns="160411" bIns="125101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2700" kern="120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E2CA0F7A-2063-DB3F-19AD-1FAC7F322949}"/>
              </a:ext>
            </a:extLst>
          </p:cNvPr>
          <p:cNvSpPr/>
          <p:nvPr/>
        </p:nvSpPr>
        <p:spPr>
          <a:xfrm>
            <a:off x="4911104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Excel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數據分析</a:t>
            </a:r>
            <a:endParaRPr lang="zh-TW" sz="2700" kern="1200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ACA114BF-BBDC-57E1-7CEE-DD808AE9D2C4}"/>
              </a:ext>
            </a:extLst>
          </p:cNvPr>
          <p:cNvSpPr/>
          <p:nvPr/>
        </p:nvSpPr>
        <p:spPr>
          <a:xfrm>
            <a:off x="7685514" y="3763948"/>
            <a:ext cx="534704" cy="625503"/>
          </a:xfrm>
          <a:custGeom>
            <a:avLst/>
            <a:gdLst>
              <a:gd name="connsiteX0" fmla="*/ 0 w 534704"/>
              <a:gd name="connsiteY0" fmla="*/ 125101 h 625503"/>
              <a:gd name="connsiteX1" fmla="*/ 267352 w 534704"/>
              <a:gd name="connsiteY1" fmla="*/ 125101 h 625503"/>
              <a:gd name="connsiteX2" fmla="*/ 267352 w 534704"/>
              <a:gd name="connsiteY2" fmla="*/ 0 h 625503"/>
              <a:gd name="connsiteX3" fmla="*/ 534704 w 534704"/>
              <a:gd name="connsiteY3" fmla="*/ 312752 h 625503"/>
              <a:gd name="connsiteX4" fmla="*/ 267352 w 534704"/>
              <a:gd name="connsiteY4" fmla="*/ 625503 h 625503"/>
              <a:gd name="connsiteX5" fmla="*/ 267352 w 534704"/>
              <a:gd name="connsiteY5" fmla="*/ 500402 h 625503"/>
              <a:gd name="connsiteX6" fmla="*/ 0 w 534704"/>
              <a:gd name="connsiteY6" fmla="*/ 500402 h 625503"/>
              <a:gd name="connsiteX7" fmla="*/ 0 w 534704"/>
              <a:gd name="connsiteY7" fmla="*/ 125101 h 625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704" h="625503">
                <a:moveTo>
                  <a:pt x="0" y="125101"/>
                </a:moveTo>
                <a:lnTo>
                  <a:pt x="267352" y="125101"/>
                </a:lnTo>
                <a:lnTo>
                  <a:pt x="267352" y="0"/>
                </a:lnTo>
                <a:lnTo>
                  <a:pt x="534704" y="312752"/>
                </a:lnTo>
                <a:lnTo>
                  <a:pt x="267352" y="625503"/>
                </a:lnTo>
                <a:lnTo>
                  <a:pt x="267352" y="500402"/>
                </a:lnTo>
                <a:lnTo>
                  <a:pt x="0" y="500402"/>
                </a:lnTo>
                <a:lnTo>
                  <a:pt x="0" y="12510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101" rIns="160411" bIns="125101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TW" altLang="en-US" sz="2700" kern="120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780C9475-709C-331B-E246-D3573F21B7BC}"/>
              </a:ext>
            </a:extLst>
          </p:cNvPr>
          <p:cNvSpPr/>
          <p:nvPr/>
        </p:nvSpPr>
        <p:spPr>
          <a:xfrm>
            <a:off x="8442171" y="3320042"/>
            <a:ext cx="2522190" cy="1513314"/>
          </a:xfrm>
          <a:custGeom>
            <a:avLst/>
            <a:gdLst>
              <a:gd name="connsiteX0" fmla="*/ 0 w 2522190"/>
              <a:gd name="connsiteY0" fmla="*/ 151331 h 1513314"/>
              <a:gd name="connsiteX1" fmla="*/ 151331 w 2522190"/>
              <a:gd name="connsiteY1" fmla="*/ 0 h 1513314"/>
              <a:gd name="connsiteX2" fmla="*/ 2370859 w 2522190"/>
              <a:gd name="connsiteY2" fmla="*/ 0 h 1513314"/>
              <a:gd name="connsiteX3" fmla="*/ 2522190 w 2522190"/>
              <a:gd name="connsiteY3" fmla="*/ 151331 h 1513314"/>
              <a:gd name="connsiteX4" fmla="*/ 2522190 w 2522190"/>
              <a:gd name="connsiteY4" fmla="*/ 1361983 h 1513314"/>
              <a:gd name="connsiteX5" fmla="*/ 2370859 w 2522190"/>
              <a:gd name="connsiteY5" fmla="*/ 1513314 h 1513314"/>
              <a:gd name="connsiteX6" fmla="*/ 151331 w 2522190"/>
              <a:gd name="connsiteY6" fmla="*/ 1513314 h 1513314"/>
              <a:gd name="connsiteX7" fmla="*/ 0 w 2522190"/>
              <a:gd name="connsiteY7" fmla="*/ 1361983 h 1513314"/>
              <a:gd name="connsiteX8" fmla="*/ 0 w 2522190"/>
              <a:gd name="connsiteY8" fmla="*/ 151331 h 151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2190" h="1513314">
                <a:moveTo>
                  <a:pt x="0" y="151331"/>
                </a:moveTo>
                <a:cubicBezTo>
                  <a:pt x="0" y="67753"/>
                  <a:pt x="67753" y="0"/>
                  <a:pt x="151331" y="0"/>
                </a:cubicBezTo>
                <a:lnTo>
                  <a:pt x="2370859" y="0"/>
                </a:lnTo>
                <a:cubicBezTo>
                  <a:pt x="2454437" y="0"/>
                  <a:pt x="2522190" y="67753"/>
                  <a:pt x="2522190" y="151331"/>
                </a:cubicBezTo>
                <a:lnTo>
                  <a:pt x="2522190" y="1361983"/>
                </a:lnTo>
                <a:cubicBezTo>
                  <a:pt x="2522190" y="1445561"/>
                  <a:pt x="2454437" y="1513314"/>
                  <a:pt x="2370859" y="1513314"/>
                </a:cubicBezTo>
                <a:lnTo>
                  <a:pt x="151331" y="1513314"/>
                </a:lnTo>
                <a:cubicBezTo>
                  <a:pt x="67753" y="1513314"/>
                  <a:pt x="0" y="1445561"/>
                  <a:pt x="0" y="1361983"/>
                </a:cubicBezTo>
                <a:lnTo>
                  <a:pt x="0" y="1513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3" tIns="173863" rIns="173863" bIns="173863" numCol="1" spcCol="1270" anchor="t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400" kern="1200" baseline="0"/>
              <a:t>PowerPoint</a:t>
            </a:r>
            <a:endParaRPr lang="zh-TW" sz="3400" kern="1200"/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TW" sz="2700" i="1" kern="1200" baseline="0"/>
              <a:t>簡報設計</a:t>
            </a:r>
            <a:endParaRPr lang="zh-TW" sz="2700" kern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843295"/>
      </p:ext>
    </p:extLst>
  </p:cSld>
  <p:clrMapOvr>
    <a:masterClrMapping/>
  </p:clrMapOvr>
  <p:transition spd="med" advTm="10017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9950F4A-BF11-47E6-9BF2-72C00CFE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</a:t>
            </a:r>
            <a:endParaRPr lang="zh-TW" dirty="0"/>
          </a:p>
        </p:txBody>
      </p:sp>
      <p:pic>
        <p:nvPicPr>
          <p:cNvPr id="3" name="圖片 2" descr="放在簽名欄上方的筆">
            <a:extLst>
              <a:ext uri="{FF2B5EF4-FFF2-40B4-BE49-F238E27FC236}">
                <a16:creationId xmlns:a16="http://schemas.microsoft.com/office/drawing/2014/main" id="{3DACD7B5-BAC2-A587-ED75-B14F84832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63" y="2561771"/>
            <a:ext cx="2602165" cy="1734458"/>
          </a:xfrm>
          <a:prstGeom prst="rect">
            <a:avLst/>
          </a:prstGeom>
        </p:spPr>
      </p:pic>
      <p:pic>
        <p:nvPicPr>
          <p:cNvPr id="8" name="圖片 7" descr="顯示績效衰退的放大鏡">
            <a:extLst>
              <a:ext uri="{FF2B5EF4-FFF2-40B4-BE49-F238E27FC236}">
                <a16:creationId xmlns:a16="http://schemas.microsoft.com/office/drawing/2014/main" id="{D3898DB5-8D10-0801-C08A-45F01F250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97" y="2561771"/>
            <a:ext cx="2602165" cy="1734353"/>
          </a:xfrm>
          <a:prstGeom prst="rect">
            <a:avLst/>
          </a:prstGeom>
        </p:spPr>
      </p:pic>
      <p:pic>
        <p:nvPicPr>
          <p:cNvPr id="12" name="圖片 11" descr="使用膝上型電腦和筆記本工作的人">
            <a:extLst>
              <a:ext uri="{FF2B5EF4-FFF2-40B4-BE49-F238E27FC236}">
                <a16:creationId xmlns:a16="http://schemas.microsoft.com/office/drawing/2014/main" id="{29373309-084E-4D98-3AF3-F60D7F1AE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631" y="2561771"/>
            <a:ext cx="2598358" cy="17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69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|2.1"/>
</p:tagLst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EB483892F2030419980BC5B99EA1DC5" ma:contentTypeVersion="9" ma:contentTypeDescription="建立新的文件。" ma:contentTypeScope="" ma:versionID="35d2c33a3f87be8e7255e94baefea24d">
  <xsd:schema xmlns:xsd="http://www.w3.org/2001/XMLSchema" xmlns:xs="http://www.w3.org/2001/XMLSchema" xmlns:p="http://schemas.microsoft.com/office/2006/metadata/properties" xmlns:ns2="5870a100-8856-4b37-b9ef-5fc3237f2854" xmlns:ns3="744de28d-3444-4edd-9d93-f2799d6ab043" targetNamespace="http://schemas.microsoft.com/office/2006/metadata/properties" ma:root="true" ma:fieldsID="fea7245bbca7ac2a3bd8caa41741bd93" ns2:_="" ns3:_="">
    <xsd:import namespace="5870a100-8856-4b37-b9ef-5fc3237f2854"/>
    <xsd:import namespace="744de28d-3444-4edd-9d93-f2799d6ab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a100-8856-4b37-b9ef-5fc3237f2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76efec58-218f-40bf-8842-333c855203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4de28d-3444-4edd-9d93-f2799d6ab0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28a590-bd95-4cc7-a1a4-f0a00d7b8bd8}" ma:internalName="TaxCatchAll" ma:showField="CatchAllData" ma:web="744de28d-3444-4edd-9d93-f2799d6ab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4de28d-3444-4edd-9d93-f2799d6ab043" xsi:nil="true"/>
    <lcf76f155ced4ddcb4097134ff3c332f xmlns="5870a100-8856-4b37-b9ef-5fc3237f28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1015540-AC67-400B-A286-27E65A0747F6}"/>
</file>

<file path=customXml/itemProps2.xml><?xml version="1.0" encoding="utf-8"?>
<ds:datastoreItem xmlns:ds="http://schemas.openxmlformats.org/officeDocument/2006/customXml" ds:itemID="{D6D6951C-F57D-470D-A14F-9ED02C3F1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AEC4B-3E00-4165-ABAF-1D3F5A22C843}">
  <ds:schemaRefs>
    <ds:schemaRef ds:uri="08ae88c3-3e1c-44de-805e-68b66cca2a23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1367</TotalTime>
  <Words>27</Words>
  <Application>Microsoft Office PowerPoint</Application>
  <PresentationFormat>寬螢幕</PresentationFormat>
  <Paragraphs>17</Paragraphs>
  <Slides>4</Slides>
  <Notes>2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裁剪</vt:lpstr>
      <vt:lpstr>Office軟體</vt:lpstr>
      <vt:lpstr>軟體</vt:lpstr>
      <vt:lpstr>定義</vt:lpstr>
      <vt:lpstr>圖片</vt:lpstr>
    </vt:vector>
  </TitlesOfParts>
  <Company>Contoso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酥皮湯圓</dc:title>
  <dc:creator/>
  <cp:keywords>湯圓</cp:keywords>
  <cp:lastModifiedBy>宜君老師 Nancy</cp:lastModifiedBy>
  <cp:revision>12</cp:revision>
  <dcterms:created xsi:type="dcterms:W3CDTF">2018-11-11T17:36:52Z</dcterms:created>
  <dcterms:modified xsi:type="dcterms:W3CDTF">2022-06-08T08:11:11Z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0x0101009EB483892F2030419980BC5B99EA1DC5</vt:lpwstr>
  </property>
</Properties>
</file>