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4"/>
  </p:sldMasterIdLst>
  <p:notesMasterIdLst>
    <p:notesMasterId r:id="rId9"/>
  </p:notesMasterIdLst>
  <p:handoutMasterIdLst>
    <p:handoutMasterId r:id="rId10"/>
  </p:handoutMasterIdLst>
  <p:sldIdLst>
    <p:sldId id="264" r:id="rId5"/>
    <p:sldId id="262" r:id="rId6"/>
    <p:sldId id="263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FDAC8"/>
    <a:srgbClr val="FDBFF9"/>
    <a:srgbClr val="455F51"/>
    <a:srgbClr val="9AD7C5"/>
    <a:srgbClr val="72A495"/>
    <a:srgbClr val="9DD8C7"/>
    <a:srgbClr val="AEDCAE"/>
    <a:srgbClr val="F95A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33612" autoAdjust="0"/>
  </p:normalViewPr>
  <p:slideViewPr>
    <p:cSldViewPr snapToGrid="0">
      <p:cViewPr varScale="1">
        <p:scale>
          <a:sx n="71" d="100"/>
          <a:sy n="71" d="100"/>
        </p:scale>
        <p:origin x="66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405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頭佔位符 1">
            <a:extLst>
              <a:ext uri="{FF2B5EF4-FFF2-40B4-BE49-F238E27FC236}">
                <a16:creationId xmlns:a16="http://schemas.microsoft.com/office/drawing/2014/main" id="{5BA5C7FF-67FC-4900-BD56-B9B762D584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/>
          </a:p>
        </p:txBody>
      </p:sp>
      <p:sp>
        <p:nvSpPr>
          <p:cNvPr id="3" name="日期佔位符 2">
            <a:extLst>
              <a:ext uri="{FF2B5EF4-FFF2-40B4-BE49-F238E27FC236}">
                <a16:creationId xmlns:a16="http://schemas.microsoft.com/office/drawing/2014/main" id="{C7214205-3AF3-46ED-871D-1888361BAA2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5E755-D8A2-4A67-B9DE-63D782C07A1F}" type="datetimeFigureOut">
              <a:rPr lang="zh-TW" altLang="en-US"/>
              <a:pPr/>
              <a:t>2022/6/8</a:t>
            </a:fld>
            <a:endParaRPr lang="zh-TW" dirty="0"/>
          </a:p>
        </p:txBody>
      </p:sp>
      <p:sp>
        <p:nvSpPr>
          <p:cNvPr id="4" name="頁腳佔位符 3">
            <a:extLst>
              <a:ext uri="{FF2B5EF4-FFF2-40B4-BE49-F238E27FC236}">
                <a16:creationId xmlns:a16="http://schemas.microsoft.com/office/drawing/2014/main" id="{51B6ACA8-3DB6-4D24-A1B3-DADDC20E27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/>
          </a:p>
        </p:txBody>
      </p:sp>
      <p:sp>
        <p:nvSpPr>
          <p:cNvPr id="5" name="幻燈片編號佔位符 4">
            <a:extLst>
              <a:ext uri="{FF2B5EF4-FFF2-40B4-BE49-F238E27FC236}">
                <a16:creationId xmlns:a16="http://schemas.microsoft.com/office/drawing/2014/main" id="{CFCECD84-0CB5-4908-B38C-FF844E0A15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C25C5-C4A0-419E-AE13-ED1CAD7ECC33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5624819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頭佔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/>
          </a:p>
        </p:txBody>
      </p:sp>
      <p:sp>
        <p:nvSpPr>
          <p:cNvPr id="3" name="日期佔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5E755-D8A2-4A67-B9DE-63D782C07A1F}" type="datetimeFigureOut">
              <a:rPr lang="zh-TW" altLang="en-US" smtClean="0"/>
              <a:pPr/>
              <a:t>2022/6/8</a:t>
            </a:fld>
            <a:endParaRPr lang="zh-TW" dirty="0"/>
          </a:p>
        </p:txBody>
      </p:sp>
      <p:sp>
        <p:nvSpPr>
          <p:cNvPr id="4" name="幻燈片圖像佔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註釋佔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編輯主文字樣式</a:t>
            </a:r>
          </a:p>
          <a:p>
            <a:pPr lvl="1"/>
            <a:r>
              <a:rPr lang="zh-TW"/>
              <a:t>第二級</a:t>
            </a:r>
          </a:p>
          <a:p>
            <a:pPr lvl="2"/>
            <a:r>
              <a:rPr lang="zh-TW"/>
              <a:t>第三級</a:t>
            </a:r>
          </a:p>
          <a:p>
            <a:pPr lvl="3"/>
            <a:r>
              <a:rPr lang="zh-TW"/>
              <a:t>第四級</a:t>
            </a:r>
          </a:p>
          <a:p>
            <a:pPr lvl="4"/>
            <a:r>
              <a:rPr lang="zh-TW"/>
              <a:t>第五級</a:t>
            </a:r>
          </a:p>
        </p:txBody>
      </p:sp>
      <p:sp>
        <p:nvSpPr>
          <p:cNvPr id="6" name="頁腳佔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/>
          </a:p>
        </p:txBody>
      </p:sp>
      <p:sp>
        <p:nvSpPr>
          <p:cNvPr id="7" name="幻燈片編號佔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554BE-5B40-4FE0-A1E8-DA6F925A5EE0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725139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56" algn="l" defTabSz="9143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14" algn="l" defTabSz="9143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71" algn="l" defTabSz="9143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28" algn="l" defTabSz="9143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84" algn="l" defTabSz="9143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40" algn="l" defTabSz="9143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98" algn="l" defTabSz="9143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55" algn="l" defTabSz="9143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燈片圖像佔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註釋佔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dirty="0"/>
          </a:p>
        </p:txBody>
      </p:sp>
      <p:sp>
        <p:nvSpPr>
          <p:cNvPr id="4" name="幻燈片編號佔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554BE-5B40-4FE0-A1E8-DA6F925A5EE0}" type="slidenum">
              <a:rPr lang="zh-TW" smtClean="0"/>
              <a:t>1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188464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燈片圖像佔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註釋佔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dirty="0"/>
              <a:t>使用份量建議替換圖片。</a:t>
            </a:r>
          </a:p>
        </p:txBody>
      </p:sp>
      <p:sp>
        <p:nvSpPr>
          <p:cNvPr id="4" name="幻燈片編號佔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554BE-5B40-4FE0-A1E8-DA6F925A5EE0}" type="slidenum">
              <a:rPr lang="en-US" altLang="zh-TW" smtClean="0"/>
              <a:t>4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188476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EF556C6-C9B6-41A9-8B60-65E66FE0AA8B}" type="datetime1">
              <a:rPr lang="zh-TW" altLang="en-US" smtClean="0"/>
              <a:t>2022/6/8</a:t>
            </a:fld>
            <a:endParaRPr lang="zh-TW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227984C-1070-4054-8719-07ABD182525B}" type="slidenum">
              <a:rPr lang="zh-TW" smtClean="0"/>
              <a:t>‹#›</a:t>
            </a:fld>
            <a:endParaRPr lang="zh-TW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787784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556C6-C9B6-41A9-8B60-65E66FE0AA8B}" type="datetime1">
              <a:rPr lang="zh-TW" altLang="en-US" smtClean="0"/>
              <a:t>2022/6/8</a:t>
            </a:fld>
            <a:endParaRPr lang="zh-TW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984C-1070-4054-8719-07ABD182525B}" type="slidenum">
              <a:rPr lang="zh-TW" smtClean="0"/>
              <a:t>‹#›</a:t>
            </a:fld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47424942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556C6-C9B6-41A9-8B60-65E66FE0AA8B}" type="datetime1">
              <a:rPr lang="zh-TW" altLang="en-US" smtClean="0"/>
              <a:t>2022/6/8</a:t>
            </a:fld>
            <a:endParaRPr lang="zh-TW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984C-1070-4054-8719-07ABD182525B}" type="slidenum">
              <a:rPr lang="zh-TW" smtClean="0"/>
              <a:t>‹#›</a:t>
            </a:fld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401607998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556C6-C9B6-41A9-8B60-65E66FE0AA8B}" type="datetime1">
              <a:rPr lang="zh-TW" altLang="en-US" smtClean="0"/>
              <a:t>2022/6/8</a:t>
            </a:fld>
            <a:endParaRPr lang="zh-TW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984C-1070-4054-8719-07ABD182525B}" type="slidenum">
              <a:rPr lang="zh-TW" smtClean="0"/>
              <a:t>‹#›</a:t>
            </a:fld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406086699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F556C6-C9B6-41A9-8B60-65E66FE0AA8B}" type="datetime1">
              <a:rPr lang="zh-TW" altLang="en-US" smtClean="0"/>
              <a:t>2022/6/8</a:t>
            </a:fld>
            <a:endParaRPr lang="zh-TW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27984C-1070-4054-8719-07ABD182525B}" type="slidenum">
              <a:rPr lang="zh-TW" smtClean="0"/>
              <a:t>‹#›</a:t>
            </a:fld>
            <a:endParaRPr lang="zh-TW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620595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556C6-C9B6-41A9-8B60-65E66FE0AA8B}" type="datetime1">
              <a:rPr lang="zh-TW" altLang="en-US" smtClean="0"/>
              <a:t>2022/6/8</a:t>
            </a:fld>
            <a:endParaRPr lang="zh-TW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984C-1070-4054-8719-07ABD182525B}" type="slidenum">
              <a:rPr lang="zh-TW" smtClean="0"/>
              <a:t>‹#›</a:t>
            </a:fld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100092297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556C6-C9B6-41A9-8B60-65E66FE0AA8B}" type="datetime1">
              <a:rPr lang="zh-TW" altLang="en-US" smtClean="0"/>
              <a:t>2022/6/8</a:t>
            </a:fld>
            <a:endParaRPr lang="zh-TW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984C-1070-4054-8719-07ABD182525B}" type="slidenum">
              <a:rPr lang="zh-TW" smtClean="0"/>
              <a:t>‹#›</a:t>
            </a:fld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22956869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556C6-C9B6-41A9-8B60-65E66FE0AA8B}" type="datetime1">
              <a:rPr lang="zh-TW" altLang="en-US" smtClean="0"/>
              <a:t>2022/6/8</a:t>
            </a:fld>
            <a:endParaRPr lang="zh-TW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984C-1070-4054-8719-07ABD182525B}" type="slidenum">
              <a:rPr lang="zh-TW" smtClean="0"/>
              <a:t>‹#›</a:t>
            </a:fld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93301010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482BE-5A92-4D59-9848-BD17C12F1620}" type="datetime1">
              <a:rPr lang="zh-TW" altLang="en-US" smtClean="0"/>
              <a:t>2022/6/8</a:t>
            </a:fld>
            <a:endParaRPr lang="zh-TW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984C-1070-4054-8719-07ABD182525B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21269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F556C6-C9B6-41A9-8B60-65E66FE0AA8B}" type="datetime1">
              <a:rPr lang="zh-TW" altLang="en-US" smtClean="0"/>
              <a:t>2022/6/8</a:t>
            </a:fld>
            <a:endParaRPr lang="zh-TW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27984C-1070-4054-8719-07ABD182525B}" type="slidenum">
              <a:rPr lang="zh-TW" smtClean="0"/>
              <a:t>‹#›</a:t>
            </a:fld>
            <a:endParaRPr lang="zh-TW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541541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F556C6-C9B6-41A9-8B60-65E66FE0AA8B}" type="datetime1">
              <a:rPr lang="zh-TW" altLang="en-US" smtClean="0"/>
              <a:t>2022/6/8</a:t>
            </a:fld>
            <a:endParaRPr lang="zh-TW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27984C-1070-4054-8719-07ABD182525B}" type="slidenum">
              <a:rPr lang="zh-TW" smtClean="0"/>
              <a:t>‹#›</a:t>
            </a:fld>
            <a:endParaRPr lang="zh-TW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707315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EF556C6-C9B6-41A9-8B60-65E66FE0AA8B}" type="datetime1">
              <a:rPr lang="zh-TW" altLang="en-US" smtClean="0"/>
              <a:t>2022/6/8</a:t>
            </a:fld>
            <a:endParaRPr lang="zh-TW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227984C-1070-4054-8719-07ABD182525B}" type="slidenum">
              <a:rPr lang="zh-TW" smtClean="0"/>
              <a:t>‹#›</a:t>
            </a:fld>
            <a:endParaRPr lang="zh-TW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9995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F28F0CC-C141-4674-97FC-96FC88EEDF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Office</a:t>
            </a:r>
            <a:r>
              <a:rPr lang="zh-TW" altLang="en-US" dirty="0"/>
              <a:t>軟體</a:t>
            </a:r>
            <a:endParaRPr lang="zh-TW" dirty="0"/>
          </a:p>
        </p:txBody>
      </p:sp>
      <p:sp>
        <p:nvSpPr>
          <p:cNvPr id="2" name="副標題 1">
            <a:extLst>
              <a:ext uri="{FF2B5EF4-FFF2-40B4-BE49-F238E27FC236}">
                <a16:creationId xmlns:a16="http://schemas.microsoft.com/office/drawing/2014/main" id="{8642D244-11B9-4E76-9E65-5FD2DE6322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綜合介紹</a:t>
            </a:r>
          </a:p>
        </p:txBody>
      </p:sp>
      <p:pic>
        <p:nvPicPr>
          <p:cNvPr id="5" name="媒體 1" descr="音樂片段">
            <a:hlinkClick r:id="" action="ppaction://media"/>
            <a:extLst>
              <a:ext uri="{FF2B5EF4-FFF2-40B4-BE49-F238E27FC236}">
                <a16:creationId xmlns:a16="http://schemas.microsoft.com/office/drawing/2014/main" id="{E294E181-07D8-4A00-8A5C-768713FBCCA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91200" y="578412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18702"/>
      </p:ext>
    </p:extLst>
  </p:cSld>
  <p:clrMapOvr>
    <a:masterClrMapping/>
  </p:clrMapOvr>
  <p:transition spd="med" advTm="5431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34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6760773-4C82-4238-B12E-C811436FB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軟體</a:t>
            </a:r>
            <a:endParaRPr lang="zh-TW" dirty="0"/>
          </a:p>
        </p:txBody>
      </p:sp>
      <p:sp>
        <p:nvSpPr>
          <p:cNvPr id="4" name="內容佔位符 3">
            <a:extLst>
              <a:ext uri="{FF2B5EF4-FFF2-40B4-BE49-F238E27FC236}">
                <a16:creationId xmlns:a16="http://schemas.microsoft.com/office/drawing/2014/main" id="{A6F618C0-844F-466F-834C-6C1A2BCAE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Word</a:t>
            </a:r>
          </a:p>
          <a:p>
            <a:r>
              <a:rPr lang="en-US" altLang="zh-TW" dirty="0"/>
              <a:t>Excel</a:t>
            </a:r>
          </a:p>
          <a:p>
            <a:r>
              <a:rPr lang="en-US" altLang="zh-TW" dirty="0"/>
              <a:t>PowerPoint</a:t>
            </a:r>
          </a:p>
          <a:p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24530306"/>
      </p:ext>
    </p:extLst>
  </p:cSld>
  <p:clrMapOvr>
    <a:masterClrMapping/>
  </p:clrMapOvr>
  <p:transition spd="med" advTm="10817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>
            <a:extLst>
              <a:ext uri="{FF2B5EF4-FFF2-40B4-BE49-F238E27FC236}">
                <a16:creationId xmlns:a16="http://schemas.microsoft.com/office/drawing/2014/main" id="{9A59AB13-302F-4103-9D16-835900E8B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定義</a:t>
            </a:r>
            <a:endParaRPr lang="zh-TW" dirty="0"/>
          </a:p>
        </p:txBody>
      </p:sp>
      <p:sp>
        <p:nvSpPr>
          <p:cNvPr id="4" name="手繪多邊形: 圖案 3">
            <a:extLst>
              <a:ext uri="{FF2B5EF4-FFF2-40B4-BE49-F238E27FC236}">
                <a16:creationId xmlns:a16="http://schemas.microsoft.com/office/drawing/2014/main" id="{A21F69BF-8F13-4A2D-B08E-7F429ECC37F6}"/>
              </a:ext>
            </a:extLst>
          </p:cNvPr>
          <p:cNvSpPr/>
          <p:nvPr/>
        </p:nvSpPr>
        <p:spPr>
          <a:xfrm>
            <a:off x="1380038" y="3320042"/>
            <a:ext cx="2522190" cy="1513314"/>
          </a:xfrm>
          <a:custGeom>
            <a:avLst/>
            <a:gdLst>
              <a:gd name="connsiteX0" fmla="*/ 0 w 2522190"/>
              <a:gd name="connsiteY0" fmla="*/ 151331 h 1513314"/>
              <a:gd name="connsiteX1" fmla="*/ 151331 w 2522190"/>
              <a:gd name="connsiteY1" fmla="*/ 0 h 1513314"/>
              <a:gd name="connsiteX2" fmla="*/ 2370859 w 2522190"/>
              <a:gd name="connsiteY2" fmla="*/ 0 h 1513314"/>
              <a:gd name="connsiteX3" fmla="*/ 2522190 w 2522190"/>
              <a:gd name="connsiteY3" fmla="*/ 151331 h 1513314"/>
              <a:gd name="connsiteX4" fmla="*/ 2522190 w 2522190"/>
              <a:gd name="connsiteY4" fmla="*/ 1361983 h 1513314"/>
              <a:gd name="connsiteX5" fmla="*/ 2370859 w 2522190"/>
              <a:gd name="connsiteY5" fmla="*/ 1513314 h 1513314"/>
              <a:gd name="connsiteX6" fmla="*/ 151331 w 2522190"/>
              <a:gd name="connsiteY6" fmla="*/ 1513314 h 1513314"/>
              <a:gd name="connsiteX7" fmla="*/ 0 w 2522190"/>
              <a:gd name="connsiteY7" fmla="*/ 1361983 h 1513314"/>
              <a:gd name="connsiteX8" fmla="*/ 0 w 2522190"/>
              <a:gd name="connsiteY8" fmla="*/ 151331 h 1513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22190" h="1513314">
                <a:moveTo>
                  <a:pt x="0" y="151331"/>
                </a:moveTo>
                <a:cubicBezTo>
                  <a:pt x="0" y="67753"/>
                  <a:pt x="67753" y="0"/>
                  <a:pt x="151331" y="0"/>
                </a:cubicBezTo>
                <a:lnTo>
                  <a:pt x="2370859" y="0"/>
                </a:lnTo>
                <a:cubicBezTo>
                  <a:pt x="2454437" y="0"/>
                  <a:pt x="2522190" y="67753"/>
                  <a:pt x="2522190" y="151331"/>
                </a:cubicBezTo>
                <a:lnTo>
                  <a:pt x="2522190" y="1361983"/>
                </a:lnTo>
                <a:cubicBezTo>
                  <a:pt x="2522190" y="1445561"/>
                  <a:pt x="2454437" y="1513314"/>
                  <a:pt x="2370859" y="1513314"/>
                </a:cubicBezTo>
                <a:lnTo>
                  <a:pt x="151331" y="1513314"/>
                </a:lnTo>
                <a:cubicBezTo>
                  <a:pt x="67753" y="1513314"/>
                  <a:pt x="0" y="1445561"/>
                  <a:pt x="0" y="1361983"/>
                </a:cubicBezTo>
                <a:lnTo>
                  <a:pt x="0" y="15133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3863" tIns="173863" rIns="173863" bIns="173863" numCol="1" spcCol="1270" anchor="t" anchorCtr="0">
            <a:noAutofit/>
          </a:bodyPr>
          <a:lstStyle/>
          <a:p>
            <a:pPr marL="0" lvl="0" indent="0" algn="l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400" kern="1200" baseline="0"/>
              <a:t>Word</a:t>
            </a:r>
            <a:endParaRPr lang="zh-TW" sz="3400" kern="1200"/>
          </a:p>
          <a:p>
            <a:pPr marL="228600" lvl="1" indent="-228600" algn="l" defTabSz="12001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zh-TW" sz="2700" i="1" kern="1200" baseline="0"/>
              <a:t>文書排版</a:t>
            </a:r>
            <a:endParaRPr lang="zh-TW" sz="2700" kern="1200"/>
          </a:p>
        </p:txBody>
      </p:sp>
      <p:sp>
        <p:nvSpPr>
          <p:cNvPr id="5" name="手繪多邊形: 圖案 4">
            <a:extLst>
              <a:ext uri="{FF2B5EF4-FFF2-40B4-BE49-F238E27FC236}">
                <a16:creationId xmlns:a16="http://schemas.microsoft.com/office/drawing/2014/main" id="{78E41DFD-725A-F1F8-4424-A5DAE9725A4E}"/>
              </a:ext>
            </a:extLst>
          </p:cNvPr>
          <p:cNvSpPr/>
          <p:nvPr/>
        </p:nvSpPr>
        <p:spPr>
          <a:xfrm>
            <a:off x="4154447" y="3763948"/>
            <a:ext cx="534704" cy="625503"/>
          </a:xfrm>
          <a:custGeom>
            <a:avLst/>
            <a:gdLst>
              <a:gd name="connsiteX0" fmla="*/ 0 w 534704"/>
              <a:gd name="connsiteY0" fmla="*/ 125101 h 625503"/>
              <a:gd name="connsiteX1" fmla="*/ 267352 w 534704"/>
              <a:gd name="connsiteY1" fmla="*/ 125101 h 625503"/>
              <a:gd name="connsiteX2" fmla="*/ 267352 w 534704"/>
              <a:gd name="connsiteY2" fmla="*/ 0 h 625503"/>
              <a:gd name="connsiteX3" fmla="*/ 534704 w 534704"/>
              <a:gd name="connsiteY3" fmla="*/ 312752 h 625503"/>
              <a:gd name="connsiteX4" fmla="*/ 267352 w 534704"/>
              <a:gd name="connsiteY4" fmla="*/ 625503 h 625503"/>
              <a:gd name="connsiteX5" fmla="*/ 267352 w 534704"/>
              <a:gd name="connsiteY5" fmla="*/ 500402 h 625503"/>
              <a:gd name="connsiteX6" fmla="*/ 0 w 534704"/>
              <a:gd name="connsiteY6" fmla="*/ 500402 h 625503"/>
              <a:gd name="connsiteX7" fmla="*/ 0 w 534704"/>
              <a:gd name="connsiteY7" fmla="*/ 125101 h 625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4704" h="625503">
                <a:moveTo>
                  <a:pt x="0" y="125101"/>
                </a:moveTo>
                <a:lnTo>
                  <a:pt x="267352" y="125101"/>
                </a:lnTo>
                <a:lnTo>
                  <a:pt x="267352" y="0"/>
                </a:lnTo>
                <a:lnTo>
                  <a:pt x="534704" y="312752"/>
                </a:lnTo>
                <a:lnTo>
                  <a:pt x="267352" y="625503"/>
                </a:lnTo>
                <a:lnTo>
                  <a:pt x="267352" y="500402"/>
                </a:lnTo>
                <a:lnTo>
                  <a:pt x="0" y="500402"/>
                </a:lnTo>
                <a:lnTo>
                  <a:pt x="0" y="125101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25101" rIns="160411" bIns="125101" numCol="1" spcCol="1270" anchor="ctr" anchorCtr="0">
            <a:noAutofit/>
          </a:bodyPr>
          <a:lstStyle/>
          <a:p>
            <a:pPr marL="0" lvl="0" indent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TW" altLang="en-US" sz="2700" kern="1200"/>
          </a:p>
        </p:txBody>
      </p:sp>
      <p:sp>
        <p:nvSpPr>
          <p:cNvPr id="6" name="手繪多邊形: 圖案 5">
            <a:extLst>
              <a:ext uri="{FF2B5EF4-FFF2-40B4-BE49-F238E27FC236}">
                <a16:creationId xmlns:a16="http://schemas.microsoft.com/office/drawing/2014/main" id="{EC4EC9E4-5EFE-BC2B-8FAA-789BA1546850}"/>
              </a:ext>
            </a:extLst>
          </p:cNvPr>
          <p:cNvSpPr/>
          <p:nvPr/>
        </p:nvSpPr>
        <p:spPr>
          <a:xfrm>
            <a:off x="4911104" y="3320042"/>
            <a:ext cx="2522190" cy="1513314"/>
          </a:xfrm>
          <a:custGeom>
            <a:avLst/>
            <a:gdLst>
              <a:gd name="connsiteX0" fmla="*/ 0 w 2522190"/>
              <a:gd name="connsiteY0" fmla="*/ 151331 h 1513314"/>
              <a:gd name="connsiteX1" fmla="*/ 151331 w 2522190"/>
              <a:gd name="connsiteY1" fmla="*/ 0 h 1513314"/>
              <a:gd name="connsiteX2" fmla="*/ 2370859 w 2522190"/>
              <a:gd name="connsiteY2" fmla="*/ 0 h 1513314"/>
              <a:gd name="connsiteX3" fmla="*/ 2522190 w 2522190"/>
              <a:gd name="connsiteY3" fmla="*/ 151331 h 1513314"/>
              <a:gd name="connsiteX4" fmla="*/ 2522190 w 2522190"/>
              <a:gd name="connsiteY4" fmla="*/ 1361983 h 1513314"/>
              <a:gd name="connsiteX5" fmla="*/ 2370859 w 2522190"/>
              <a:gd name="connsiteY5" fmla="*/ 1513314 h 1513314"/>
              <a:gd name="connsiteX6" fmla="*/ 151331 w 2522190"/>
              <a:gd name="connsiteY6" fmla="*/ 1513314 h 1513314"/>
              <a:gd name="connsiteX7" fmla="*/ 0 w 2522190"/>
              <a:gd name="connsiteY7" fmla="*/ 1361983 h 1513314"/>
              <a:gd name="connsiteX8" fmla="*/ 0 w 2522190"/>
              <a:gd name="connsiteY8" fmla="*/ 151331 h 1513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22190" h="1513314">
                <a:moveTo>
                  <a:pt x="0" y="151331"/>
                </a:moveTo>
                <a:cubicBezTo>
                  <a:pt x="0" y="67753"/>
                  <a:pt x="67753" y="0"/>
                  <a:pt x="151331" y="0"/>
                </a:cubicBezTo>
                <a:lnTo>
                  <a:pt x="2370859" y="0"/>
                </a:lnTo>
                <a:cubicBezTo>
                  <a:pt x="2454437" y="0"/>
                  <a:pt x="2522190" y="67753"/>
                  <a:pt x="2522190" y="151331"/>
                </a:cubicBezTo>
                <a:lnTo>
                  <a:pt x="2522190" y="1361983"/>
                </a:lnTo>
                <a:cubicBezTo>
                  <a:pt x="2522190" y="1445561"/>
                  <a:pt x="2454437" y="1513314"/>
                  <a:pt x="2370859" y="1513314"/>
                </a:cubicBezTo>
                <a:lnTo>
                  <a:pt x="151331" y="1513314"/>
                </a:lnTo>
                <a:cubicBezTo>
                  <a:pt x="67753" y="1513314"/>
                  <a:pt x="0" y="1445561"/>
                  <a:pt x="0" y="1361983"/>
                </a:cubicBezTo>
                <a:lnTo>
                  <a:pt x="0" y="15133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3863" tIns="173863" rIns="173863" bIns="173863" numCol="1" spcCol="1270" anchor="t" anchorCtr="0">
            <a:noAutofit/>
          </a:bodyPr>
          <a:lstStyle/>
          <a:p>
            <a:pPr marL="0" lvl="0" indent="0" algn="l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400" kern="1200" baseline="0"/>
              <a:t>Excel</a:t>
            </a:r>
            <a:endParaRPr lang="zh-TW" sz="3400" kern="1200"/>
          </a:p>
          <a:p>
            <a:pPr marL="228600" lvl="1" indent="-228600" algn="l" defTabSz="12001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zh-TW" sz="2700" i="1" kern="1200" baseline="0"/>
              <a:t>數據分析</a:t>
            </a:r>
            <a:endParaRPr lang="zh-TW" sz="2700" kern="1200"/>
          </a:p>
        </p:txBody>
      </p:sp>
      <p:sp>
        <p:nvSpPr>
          <p:cNvPr id="7" name="手繪多邊形: 圖案 6">
            <a:extLst>
              <a:ext uri="{FF2B5EF4-FFF2-40B4-BE49-F238E27FC236}">
                <a16:creationId xmlns:a16="http://schemas.microsoft.com/office/drawing/2014/main" id="{6129E004-3BE6-574E-1D34-1CC32B79517A}"/>
              </a:ext>
            </a:extLst>
          </p:cNvPr>
          <p:cNvSpPr/>
          <p:nvPr/>
        </p:nvSpPr>
        <p:spPr>
          <a:xfrm>
            <a:off x="7685514" y="3763948"/>
            <a:ext cx="534704" cy="625503"/>
          </a:xfrm>
          <a:custGeom>
            <a:avLst/>
            <a:gdLst>
              <a:gd name="connsiteX0" fmla="*/ 0 w 534704"/>
              <a:gd name="connsiteY0" fmla="*/ 125101 h 625503"/>
              <a:gd name="connsiteX1" fmla="*/ 267352 w 534704"/>
              <a:gd name="connsiteY1" fmla="*/ 125101 h 625503"/>
              <a:gd name="connsiteX2" fmla="*/ 267352 w 534704"/>
              <a:gd name="connsiteY2" fmla="*/ 0 h 625503"/>
              <a:gd name="connsiteX3" fmla="*/ 534704 w 534704"/>
              <a:gd name="connsiteY3" fmla="*/ 312752 h 625503"/>
              <a:gd name="connsiteX4" fmla="*/ 267352 w 534704"/>
              <a:gd name="connsiteY4" fmla="*/ 625503 h 625503"/>
              <a:gd name="connsiteX5" fmla="*/ 267352 w 534704"/>
              <a:gd name="connsiteY5" fmla="*/ 500402 h 625503"/>
              <a:gd name="connsiteX6" fmla="*/ 0 w 534704"/>
              <a:gd name="connsiteY6" fmla="*/ 500402 h 625503"/>
              <a:gd name="connsiteX7" fmla="*/ 0 w 534704"/>
              <a:gd name="connsiteY7" fmla="*/ 125101 h 625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4704" h="625503">
                <a:moveTo>
                  <a:pt x="0" y="125101"/>
                </a:moveTo>
                <a:lnTo>
                  <a:pt x="267352" y="125101"/>
                </a:lnTo>
                <a:lnTo>
                  <a:pt x="267352" y="0"/>
                </a:lnTo>
                <a:lnTo>
                  <a:pt x="534704" y="312752"/>
                </a:lnTo>
                <a:lnTo>
                  <a:pt x="267352" y="625503"/>
                </a:lnTo>
                <a:lnTo>
                  <a:pt x="267352" y="500402"/>
                </a:lnTo>
                <a:lnTo>
                  <a:pt x="0" y="500402"/>
                </a:lnTo>
                <a:lnTo>
                  <a:pt x="0" y="125101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25101" rIns="160411" bIns="125101" numCol="1" spcCol="1270" anchor="ctr" anchorCtr="0">
            <a:noAutofit/>
          </a:bodyPr>
          <a:lstStyle/>
          <a:p>
            <a:pPr marL="0" lvl="0" indent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TW" altLang="en-US" sz="2700" kern="1200"/>
          </a:p>
        </p:txBody>
      </p:sp>
      <p:sp>
        <p:nvSpPr>
          <p:cNvPr id="8" name="手繪多邊形: 圖案 7">
            <a:extLst>
              <a:ext uri="{FF2B5EF4-FFF2-40B4-BE49-F238E27FC236}">
                <a16:creationId xmlns:a16="http://schemas.microsoft.com/office/drawing/2014/main" id="{C89750FB-3301-AA81-BF1B-137FE7C5C1B9}"/>
              </a:ext>
            </a:extLst>
          </p:cNvPr>
          <p:cNvSpPr/>
          <p:nvPr/>
        </p:nvSpPr>
        <p:spPr>
          <a:xfrm>
            <a:off x="8442171" y="3320042"/>
            <a:ext cx="2522190" cy="1513314"/>
          </a:xfrm>
          <a:custGeom>
            <a:avLst/>
            <a:gdLst>
              <a:gd name="connsiteX0" fmla="*/ 0 w 2522190"/>
              <a:gd name="connsiteY0" fmla="*/ 151331 h 1513314"/>
              <a:gd name="connsiteX1" fmla="*/ 151331 w 2522190"/>
              <a:gd name="connsiteY1" fmla="*/ 0 h 1513314"/>
              <a:gd name="connsiteX2" fmla="*/ 2370859 w 2522190"/>
              <a:gd name="connsiteY2" fmla="*/ 0 h 1513314"/>
              <a:gd name="connsiteX3" fmla="*/ 2522190 w 2522190"/>
              <a:gd name="connsiteY3" fmla="*/ 151331 h 1513314"/>
              <a:gd name="connsiteX4" fmla="*/ 2522190 w 2522190"/>
              <a:gd name="connsiteY4" fmla="*/ 1361983 h 1513314"/>
              <a:gd name="connsiteX5" fmla="*/ 2370859 w 2522190"/>
              <a:gd name="connsiteY5" fmla="*/ 1513314 h 1513314"/>
              <a:gd name="connsiteX6" fmla="*/ 151331 w 2522190"/>
              <a:gd name="connsiteY6" fmla="*/ 1513314 h 1513314"/>
              <a:gd name="connsiteX7" fmla="*/ 0 w 2522190"/>
              <a:gd name="connsiteY7" fmla="*/ 1361983 h 1513314"/>
              <a:gd name="connsiteX8" fmla="*/ 0 w 2522190"/>
              <a:gd name="connsiteY8" fmla="*/ 151331 h 1513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22190" h="1513314">
                <a:moveTo>
                  <a:pt x="0" y="151331"/>
                </a:moveTo>
                <a:cubicBezTo>
                  <a:pt x="0" y="67753"/>
                  <a:pt x="67753" y="0"/>
                  <a:pt x="151331" y="0"/>
                </a:cubicBezTo>
                <a:lnTo>
                  <a:pt x="2370859" y="0"/>
                </a:lnTo>
                <a:cubicBezTo>
                  <a:pt x="2454437" y="0"/>
                  <a:pt x="2522190" y="67753"/>
                  <a:pt x="2522190" y="151331"/>
                </a:cubicBezTo>
                <a:lnTo>
                  <a:pt x="2522190" y="1361983"/>
                </a:lnTo>
                <a:cubicBezTo>
                  <a:pt x="2522190" y="1445561"/>
                  <a:pt x="2454437" y="1513314"/>
                  <a:pt x="2370859" y="1513314"/>
                </a:cubicBezTo>
                <a:lnTo>
                  <a:pt x="151331" y="1513314"/>
                </a:lnTo>
                <a:cubicBezTo>
                  <a:pt x="67753" y="1513314"/>
                  <a:pt x="0" y="1445561"/>
                  <a:pt x="0" y="1361983"/>
                </a:cubicBezTo>
                <a:lnTo>
                  <a:pt x="0" y="15133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3863" tIns="173863" rIns="173863" bIns="173863" numCol="1" spcCol="1270" anchor="t" anchorCtr="0">
            <a:noAutofit/>
          </a:bodyPr>
          <a:lstStyle/>
          <a:p>
            <a:pPr marL="0" lvl="0" indent="0" algn="l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400" kern="1200" baseline="0"/>
              <a:t>PowerPoint</a:t>
            </a:r>
            <a:endParaRPr lang="zh-TW" sz="3400" kern="1200"/>
          </a:p>
          <a:p>
            <a:pPr marL="228600" lvl="1" indent="-228600" algn="l" defTabSz="12001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zh-TW" sz="2700" i="1" kern="1200" baseline="0"/>
              <a:t>簡報設計</a:t>
            </a:r>
            <a:endParaRPr lang="zh-TW" sz="2700" kern="1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7843295"/>
      </p:ext>
    </p:extLst>
  </p:cSld>
  <p:clrMapOvr>
    <a:masterClrMapping/>
  </p:clrMapOvr>
  <p:transition spd="med" advTm="10017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59950F4A-BF11-47E6-9BF2-72C00CFE8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圖片</a:t>
            </a:r>
            <a:endParaRPr lang="zh-TW" dirty="0"/>
          </a:p>
        </p:txBody>
      </p:sp>
      <p:pic>
        <p:nvPicPr>
          <p:cNvPr id="3" name="圖片 2" descr="放在簽名欄上方的筆">
            <a:extLst>
              <a:ext uri="{FF2B5EF4-FFF2-40B4-BE49-F238E27FC236}">
                <a16:creationId xmlns:a16="http://schemas.microsoft.com/office/drawing/2014/main" id="{3DACD7B5-BAC2-A587-ED75-B14F848329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563" y="2561771"/>
            <a:ext cx="2602165" cy="1734458"/>
          </a:xfrm>
          <a:prstGeom prst="rect">
            <a:avLst/>
          </a:prstGeom>
        </p:spPr>
      </p:pic>
      <p:pic>
        <p:nvPicPr>
          <p:cNvPr id="8" name="圖片 7" descr="顯示績效衰退的放大鏡">
            <a:extLst>
              <a:ext uri="{FF2B5EF4-FFF2-40B4-BE49-F238E27FC236}">
                <a16:creationId xmlns:a16="http://schemas.microsoft.com/office/drawing/2014/main" id="{D3898DB5-8D10-0801-C08A-45F01F2505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097" y="2561771"/>
            <a:ext cx="2602165" cy="1734353"/>
          </a:xfrm>
          <a:prstGeom prst="rect">
            <a:avLst/>
          </a:prstGeom>
        </p:spPr>
      </p:pic>
      <p:pic>
        <p:nvPicPr>
          <p:cNvPr id="12" name="圖片 11" descr="使用膝上型電腦和筆記本工作的人">
            <a:extLst>
              <a:ext uri="{FF2B5EF4-FFF2-40B4-BE49-F238E27FC236}">
                <a16:creationId xmlns:a16="http://schemas.microsoft.com/office/drawing/2014/main" id="{29373309-084E-4D98-3AF3-F60D7F1AE1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631" y="2561771"/>
            <a:ext cx="2598358" cy="173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1699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|2|2.1"/>
</p:tagLst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辦公室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辦公室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9EB483892F2030419980BC5B99EA1DC5" ma:contentTypeVersion="9" ma:contentTypeDescription="建立新的文件。" ma:contentTypeScope="" ma:versionID="35d2c33a3f87be8e7255e94baefea24d">
  <xsd:schema xmlns:xsd="http://www.w3.org/2001/XMLSchema" xmlns:xs="http://www.w3.org/2001/XMLSchema" xmlns:p="http://schemas.microsoft.com/office/2006/metadata/properties" xmlns:ns2="5870a100-8856-4b37-b9ef-5fc3237f2854" xmlns:ns3="744de28d-3444-4edd-9d93-f2799d6ab043" targetNamespace="http://schemas.microsoft.com/office/2006/metadata/properties" ma:root="true" ma:fieldsID="fea7245bbca7ac2a3bd8caa41741bd93" ns2:_="" ns3:_="">
    <xsd:import namespace="5870a100-8856-4b37-b9ef-5fc3237f2854"/>
    <xsd:import namespace="744de28d-3444-4edd-9d93-f2799d6ab04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70a100-8856-4b37-b9ef-5fc3237f28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影像標籤" ma:readOnly="false" ma:fieldId="{5cf76f15-5ced-4ddc-b409-7134ff3c332f}" ma:taxonomyMulti="true" ma:sspId="76efec58-218f-40bf-8842-333c855203a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4de28d-3444-4edd-9d93-f2799d6ab043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d928a590-bd95-4cc7-a1a4-f0a00d7b8bd8}" ma:internalName="TaxCatchAll" ma:showField="CatchAllData" ma:web="744de28d-3444-4edd-9d93-f2799d6ab04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44de28d-3444-4edd-9d93-f2799d6ab043" xsi:nil="true"/>
    <lcf76f155ced4ddcb4097134ff3c332f xmlns="5870a100-8856-4b37-b9ef-5fc3237f2854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058EF8-0562-430B-8D67-E805138BB6E4}"/>
</file>

<file path=customXml/itemProps2.xml><?xml version="1.0" encoding="utf-8"?>
<ds:datastoreItem xmlns:ds="http://schemas.openxmlformats.org/officeDocument/2006/customXml" ds:itemID="{80AAEC4B-3E00-4165-ABAF-1D3F5A22C843}">
  <ds:schemaRefs>
    <ds:schemaRef ds:uri="08ae88c3-3e1c-44de-805e-68b66cca2a23"/>
    <ds:schemaRef ds:uri="http://schemas.microsoft.com/office/2006/metadata/properties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6D6951C-F57D-470D-A14F-9ED02C3F1E0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1371</TotalTime>
  <Words>27</Words>
  <Application>Microsoft Office PowerPoint</Application>
  <PresentationFormat>寬螢幕</PresentationFormat>
  <Paragraphs>17</Paragraphs>
  <Slides>4</Slides>
  <Notes>2</Notes>
  <HiddenSlides>0</HiddenSlides>
  <MMClips>1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7" baseType="lpstr">
      <vt:lpstr>Calibri</vt:lpstr>
      <vt:lpstr>Franklin Gothic Book</vt:lpstr>
      <vt:lpstr>裁剪</vt:lpstr>
      <vt:lpstr>Office軟體</vt:lpstr>
      <vt:lpstr>軟體</vt:lpstr>
      <vt:lpstr>定義</vt:lpstr>
      <vt:lpstr>圖片</vt:lpstr>
    </vt:vector>
  </TitlesOfParts>
  <Company>Contoso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酥皮湯圓</dc:title>
  <dc:creator/>
  <cp:keywords>湯圓</cp:keywords>
  <cp:lastModifiedBy>宜君老師 Nancy</cp:lastModifiedBy>
  <cp:revision>12</cp:revision>
  <dcterms:created xsi:type="dcterms:W3CDTF">2018-11-11T17:36:52Z</dcterms:created>
  <dcterms:modified xsi:type="dcterms:W3CDTF">2022-06-08T09:07:43Z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0x0101009EB483892F2030419980BC5B99EA1DC5</vt:lpwstr>
  </property>
</Properties>
</file>