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0" r:id="rId6"/>
    <p:sldId id="261" r:id="rId7"/>
    <p:sldId id="262" r:id="rId8"/>
    <p:sldId id="258" r:id="rId9"/>
    <p:sldId id="264" r:id="rId10"/>
  </p:sldIdLst>
  <p:sldSz cx="12192000" cy="6858000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介紹" id="{5FDF6A80-E6B3-424E-98EC-AD8AA520B0FE}">
          <p14:sldIdLst>
            <p14:sldId id="257"/>
            <p14:sldId id="260"/>
            <p14:sldId id="261"/>
            <p14:sldId id="262"/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3C4E6-4FA9-4FF7-AF29-2E0A0E6B4903}" v="14" dt="2021-09-20T09:14:32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71" d="100"/>
          <a:sy n="71" d="100"/>
        </p:scale>
        <p:origin x="10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33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頭佔位符 1">
            <a:extLst>
              <a:ext uri="{FF2B5EF4-FFF2-40B4-BE49-F238E27FC236}">
                <a16:creationId xmlns:a16="http://schemas.microsoft.com/office/drawing/2014/main" id="{3CDCA2A3-F02F-43DD-B995-C628357184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dirty="0"/>
          </a:p>
        </p:txBody>
      </p:sp>
      <p:sp>
        <p:nvSpPr>
          <p:cNvPr id="3" name="日期佔位符 2">
            <a:extLst>
              <a:ext uri="{FF2B5EF4-FFF2-40B4-BE49-F238E27FC236}">
                <a16:creationId xmlns:a16="http://schemas.microsoft.com/office/drawing/2014/main" id="{95A7F44F-B779-40F2-A987-35F5E4B808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FB24C-FAC5-48DD-A759-0E6E3DBF2171}" type="datetimeFigureOut">
              <a:rPr lang="zh-TW" altLang="en-US"/>
              <a:pPr/>
              <a:t>2021/9/21</a:t>
            </a:fld>
            <a:endParaRPr lang="zh-TW" dirty="0"/>
          </a:p>
        </p:txBody>
      </p:sp>
      <p:sp>
        <p:nvSpPr>
          <p:cNvPr id="4" name="頁腳佔位符 3">
            <a:extLst>
              <a:ext uri="{FF2B5EF4-FFF2-40B4-BE49-F238E27FC236}">
                <a16:creationId xmlns:a16="http://schemas.microsoft.com/office/drawing/2014/main" id="{4B3D023B-8C73-443B-8115-26B84EC129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dirty="0"/>
          </a:p>
        </p:txBody>
      </p:sp>
      <p:sp>
        <p:nvSpPr>
          <p:cNvPr id="5" name="幻燈片編號佔位符 4">
            <a:extLst>
              <a:ext uri="{FF2B5EF4-FFF2-40B4-BE49-F238E27FC236}">
                <a16:creationId xmlns:a16="http://schemas.microsoft.com/office/drawing/2014/main" id="{EC6CD403-C9D6-4925-9686-13F54E47A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843E-CDD4-43DA-8064-E10F1D115064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574490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頭佔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dirty="0"/>
          </a:p>
        </p:txBody>
      </p:sp>
      <p:sp>
        <p:nvSpPr>
          <p:cNvPr id="3" name="日期佔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4" name="幻燈片圖像佔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dirty="0"/>
          </a:p>
        </p:txBody>
      </p:sp>
      <p:sp>
        <p:nvSpPr>
          <p:cNvPr id="5" name="註釋佔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dirty="0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F2BEE-7A33-40B8-B75A-3472341FE977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70718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F2BEE-7A33-40B8-B75A-3472341FE977}" type="slidenum">
              <a:rPr lang="zh-TW" smtClean="0"/>
              <a:t>1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88408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幻燈片">
    <p:bg>
      <p:bgPr>
        <a:pattFill prst="dkVert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/>
              <a:t>單擊以編輯主字幕樣式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垂直文本佔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標題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垂直文本佔位符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TW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節頭">
    <p:bg>
      <p:bgPr>
        <a:blipFill dpi="0"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zh-TW" dirty="0"/>
              <a:pPr/>
              <a:t>‹#›</a:t>
            </a:fld>
            <a:endParaRPr 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種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5" name="日期佔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方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5" name="文字佔位符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7" name="日期佔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8" name="頁腳佔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9" name="幻燈片編號佔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僅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日期佔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4" name="頁腳佔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5" name="幻燈片編號佔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佔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3" name="頁腳佔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帶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文字佔位符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5" name="日期佔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帶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圖片佔位符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dirty="0"/>
              <a:t>按一下圖示以新增圖片</a:t>
            </a:r>
          </a:p>
        </p:txBody>
      </p:sp>
      <p:sp>
        <p:nvSpPr>
          <p:cNvPr id="4" name="文字佔位符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5" name="日期佔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</p:spTree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佔位符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A3FB24C-FAC5-48DD-A759-0E6E3DBF2171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zh-TW" dirty="0"/>
              <a:pPr/>
              <a:t>‹#›</a:t>
            </a:fld>
            <a:endParaRPr lang="zh-TW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10942" y="2176272"/>
            <a:ext cx="4001729" cy="1739347"/>
          </a:xfrm>
        </p:spPr>
        <p:txBody>
          <a:bodyPr>
            <a:normAutofit/>
          </a:bodyPr>
          <a:lstStyle/>
          <a:p>
            <a:r>
              <a:rPr lang="en-US" altLang="zh-TW" sz="3600" cap="none" dirty="0"/>
              <a:t>First Update</a:t>
            </a:r>
            <a:r>
              <a:rPr lang="zh-TW" sz="3600" cap="none" dirty="0"/>
              <a:t> 顧問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7810942" y="4145872"/>
            <a:ext cx="4003106" cy="2494624"/>
          </a:xfrm>
        </p:spPr>
        <p:txBody>
          <a:bodyPr>
            <a:normAutofit/>
          </a:bodyPr>
          <a:lstStyle/>
          <a:p>
            <a:r>
              <a:rPr lang="zh-TW" sz="2800" dirty="0"/>
              <a:t>技術專家</a:t>
            </a:r>
          </a:p>
          <a:p>
            <a:endParaRPr lang="zh-TW" sz="2800" dirty="0"/>
          </a:p>
          <a:p>
            <a:endParaRPr lang="zh-TW" sz="2800" dirty="0"/>
          </a:p>
          <a:p>
            <a:endParaRPr lang="zh-TW" sz="1800" dirty="0"/>
          </a:p>
          <a:p>
            <a:r>
              <a:rPr lang="en-US" altLang="zh-TW" sz="1800" dirty="0"/>
              <a:t>www.firstupdatetants.com</a:t>
            </a:r>
            <a:endParaRPr lang="zh-TW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1EAE3E-9DA8-43E7-B413-4FDD60D9A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470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5522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2894D-48D3-4A3E-AA85-7A2E4FDA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459515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cap="none" dirty="0"/>
              <a:t>任務</a:t>
            </a:r>
            <a:endParaRPr lang="zh-TW" cap="none" dirty="0"/>
          </a:p>
        </p:txBody>
      </p:sp>
      <p:sp>
        <p:nvSpPr>
          <p:cNvPr id="3" name="內容佔位符 2">
            <a:extLst>
              <a:ext uri="{FF2B5EF4-FFF2-40B4-BE49-F238E27FC236}">
                <a16:creationId xmlns:a16="http://schemas.microsoft.com/office/drawing/2014/main" id="{C9F50F4B-E8D2-4D99-91DA-416DC0DFF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236" y="2077112"/>
            <a:ext cx="3676678" cy="42062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sz="2800" dirty="0"/>
              <a:t>我們的使命是交付最佳的產品、安全性，以及支援提升 IT 效能及表現。</a:t>
            </a:r>
          </a:p>
        </p:txBody>
      </p:sp>
      <p:sp>
        <p:nvSpPr>
          <p:cNvPr id="4" name="長方形 3">
            <a:extLst>
              <a:ext uri="{FF2B5EF4-FFF2-40B4-BE49-F238E27FC236}">
                <a16:creationId xmlns:a16="http://schemas.microsoft.com/office/drawing/2014/main" id="{567D1C49-92E9-4253-98BE-1DE2149A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5150" y="0"/>
            <a:ext cx="7596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035CD71C-FC88-4FB7-914E-194179CB7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6380" y="1000897"/>
            <a:ext cx="6950820" cy="4856206"/>
          </a:xfrm>
          <a:prstGeom prst="rect">
            <a:avLst/>
          </a:prstGeom>
          <a:solidFill>
            <a:schemeClr val="tx1"/>
          </a:solidFill>
          <a:ln w="666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pic>
        <p:nvPicPr>
          <p:cNvPr id="6" name="內容佔位符 5">
            <a:extLst>
              <a:ext uri="{FF2B5EF4-FFF2-40B4-BE49-F238E27FC236}">
                <a16:creationId xmlns:a16="http://schemas.microsoft.com/office/drawing/2014/main" id="{CE4D08F4-1298-4224-BEB8-F19819E9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3355" y="1341792"/>
            <a:ext cx="6261625" cy="417441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0" cap="sq">
            <a:solidFill>
              <a:schemeClr val="accent3">
                <a:lumMod val="50000"/>
              </a:schemeClr>
            </a:solidFill>
            <a:miter lim="800000"/>
          </a:ln>
          <a:effectLst>
            <a:glow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425666964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E02D0-C141-4767-9E28-9737408B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zh-TW" altLang="en-US" cap="none" dirty="0"/>
              <a:t>達</a:t>
            </a:r>
            <a:r>
              <a:rPr lang="zh-TW" cap="none" dirty="0"/>
              <a:t>標</a:t>
            </a:r>
          </a:p>
        </p:txBody>
      </p:sp>
      <p:sp>
        <p:nvSpPr>
          <p:cNvPr id="10" name="內容佔位符 2">
            <a:extLst>
              <a:ext uri="{FF2B5EF4-FFF2-40B4-BE49-F238E27FC236}">
                <a16:creationId xmlns:a16="http://schemas.microsoft.com/office/drawing/2014/main" id="{8A49C044-964D-4B1B-ABBA-D722F512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9" y="2045110"/>
            <a:ext cx="3825767" cy="452871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zh-TW" sz="2800" dirty="0"/>
              <a:t>提供廣泛的技術專業與支援。</a:t>
            </a:r>
          </a:p>
          <a:p>
            <a:pPr>
              <a:lnSpc>
                <a:spcPct val="110000"/>
              </a:lnSpc>
            </a:pPr>
            <a:r>
              <a:rPr lang="zh-TW" sz="2800" dirty="0"/>
              <a:t>透過降低 IT 的成本，來增加您的收益。</a:t>
            </a:r>
          </a:p>
          <a:p>
            <a:pPr>
              <a:lnSpc>
                <a:spcPct val="110000"/>
              </a:lnSpc>
            </a:pPr>
            <a:endParaRPr lang="zh-TW" sz="2800" dirty="0"/>
          </a:p>
        </p:txBody>
      </p:sp>
      <p:sp>
        <p:nvSpPr>
          <p:cNvPr id="4" name="長方形 3">
            <a:extLst>
              <a:ext uri="{FF2B5EF4-FFF2-40B4-BE49-F238E27FC236}">
                <a16:creationId xmlns:a16="http://schemas.microsoft.com/office/drawing/2014/main" id="{0E736389-4084-4285-A080-933980BF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1668161"/>
            <a:ext cx="12192001" cy="2347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pic>
        <p:nvPicPr>
          <p:cNvPr id="9" name="圖形化 6">
            <a:extLst>
              <a:ext uri="{FF2B5EF4-FFF2-40B4-BE49-F238E27FC236}">
                <a16:creationId xmlns:a16="http://schemas.microsoft.com/office/drawing/2014/main" id="{1DB8D668-CA94-46A7-84C4-93223C61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0" y="1910918"/>
            <a:ext cx="6832623" cy="48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94894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2">
            <a:extLst>
              <a:ext uri="{FF2B5EF4-FFF2-40B4-BE49-F238E27FC236}">
                <a16:creationId xmlns:a16="http://schemas.microsoft.com/office/drawing/2014/main" id="{2F813039-B484-4E04-B992-707CD6F76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0975"/>
            <a:ext cx="12192000" cy="64960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sp>
        <p:nvSpPr>
          <p:cNvPr id="4" name="長方形 3">
            <a:extLst>
              <a:ext uri="{FF2B5EF4-FFF2-40B4-BE49-F238E27FC236}">
                <a16:creationId xmlns:a16="http://schemas.microsoft.com/office/drawing/2014/main" id="{6DCF47D7-AD88-4D1B-B0BB-6760C9C5A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4625" y="1"/>
            <a:ext cx="5657850" cy="24860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BCD4F54B-2957-40D2-9F60-162170957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34150" y="4352925"/>
            <a:ext cx="5657850" cy="24860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075" y="2505075"/>
            <a:ext cx="5740400" cy="1768380"/>
          </a:xfrm>
        </p:spPr>
        <p:txBody>
          <a:bodyPr>
            <a:normAutofit/>
          </a:bodyPr>
          <a:lstStyle/>
          <a:p>
            <a:pPr algn="ctr"/>
            <a:r>
              <a:rPr lang="zh-TW" altLang="en-US" cap="none" dirty="0">
                <a:solidFill>
                  <a:schemeClr val="accent1">
                    <a:lumMod val="50000"/>
                  </a:schemeClr>
                </a:solidFill>
              </a:rPr>
              <a:t>權威</a:t>
            </a:r>
            <a:endParaRPr lang="zh-TW" cap="non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內容佔位符 4">
            <a:extLst>
              <a:ext uri="{FF2B5EF4-FFF2-40B4-BE49-F238E27FC236}">
                <a16:creationId xmlns:a16="http://schemas.microsoft.com/office/drawing/2014/main" id="{71D0B724-2FFD-44E3-9C51-481C3E77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97" y="1325880"/>
            <a:ext cx="4893081" cy="4206240"/>
          </a:xfrm>
        </p:spPr>
        <p:txBody>
          <a:bodyPr>
            <a:normAutofit/>
          </a:bodyPr>
          <a:lstStyle/>
          <a:p>
            <a:pPr lvl="0">
              <a:buClrTx/>
            </a:pPr>
            <a:r>
              <a:rPr lang="zh-TW" sz="2800" dirty="0">
                <a:solidFill>
                  <a:schemeClr val="bg1"/>
                </a:solidFill>
              </a:rPr>
              <a:t>網路</a:t>
            </a:r>
          </a:p>
          <a:p>
            <a:pPr lvl="0">
              <a:buClrTx/>
            </a:pPr>
            <a:r>
              <a:rPr lang="zh-TW" sz="2800" dirty="0">
                <a:solidFill>
                  <a:schemeClr val="bg1"/>
                </a:solidFill>
              </a:rPr>
              <a:t>安全性</a:t>
            </a:r>
          </a:p>
          <a:p>
            <a:pPr lvl="0">
              <a:buClrTx/>
            </a:pPr>
            <a:r>
              <a:rPr lang="zh-TW" sz="2800" dirty="0">
                <a:solidFill>
                  <a:schemeClr val="bg1"/>
                </a:solidFill>
              </a:rPr>
              <a:t>資料庫系統管理</a:t>
            </a:r>
          </a:p>
          <a:p>
            <a:pPr lvl="0">
              <a:buClrTx/>
            </a:pPr>
            <a:r>
              <a:rPr lang="zh-TW" sz="2800" dirty="0">
                <a:solidFill>
                  <a:schemeClr val="bg1"/>
                </a:solidFill>
              </a:rPr>
              <a:t>網站程式設計</a:t>
            </a:r>
          </a:p>
          <a:p>
            <a:pPr lvl="0">
              <a:buClrTx/>
            </a:pPr>
            <a:r>
              <a:rPr lang="zh-TW" sz="2800" dirty="0">
                <a:solidFill>
                  <a:schemeClr val="bg1"/>
                </a:solidFill>
              </a:rPr>
              <a:t>應用程式設計</a:t>
            </a:r>
          </a:p>
          <a:p>
            <a:pPr lvl="0">
              <a:buClrTx/>
            </a:pPr>
            <a:r>
              <a:rPr lang="zh-TW" sz="2800" dirty="0">
                <a:solidFill>
                  <a:schemeClr val="bg1"/>
                </a:solidFill>
              </a:rPr>
              <a:t>訓練</a:t>
            </a:r>
          </a:p>
        </p:txBody>
      </p:sp>
    </p:spTree>
    <p:extLst>
      <p:ext uri="{BB962C8B-B14F-4D97-AF65-F5344CB8AC3E}">
        <p14:creationId xmlns:p14="http://schemas.microsoft.com/office/powerpoint/2010/main" val="4182660829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cap="none" dirty="0"/>
              <a:t>服務</a:t>
            </a:r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7694140" y="2226974"/>
            <a:ext cx="3945925" cy="41728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TW" sz="2800" dirty="0"/>
              <a:t>現場資源</a:t>
            </a:r>
          </a:p>
          <a:p>
            <a:pPr>
              <a:lnSpc>
                <a:spcPct val="100000"/>
              </a:lnSpc>
            </a:pPr>
            <a:r>
              <a:rPr lang="zh-TW" sz="2800" dirty="0"/>
              <a:t>遠端開發團隊</a:t>
            </a:r>
          </a:p>
          <a:p>
            <a:pPr>
              <a:lnSpc>
                <a:spcPct val="100000"/>
              </a:lnSpc>
            </a:pPr>
            <a:r>
              <a:rPr lang="zh-TW" sz="2800" dirty="0"/>
              <a:t>管理服務</a:t>
            </a:r>
          </a:p>
          <a:p>
            <a:pPr>
              <a:lnSpc>
                <a:spcPct val="100000"/>
              </a:lnSpc>
            </a:pPr>
            <a:r>
              <a:rPr lang="zh-TW" sz="2800" dirty="0"/>
              <a:t>安全管理</a:t>
            </a:r>
          </a:p>
          <a:p>
            <a:pPr>
              <a:lnSpc>
                <a:spcPct val="100000"/>
              </a:lnSpc>
            </a:pPr>
            <a:r>
              <a:rPr lang="zh-TW" sz="2800" dirty="0"/>
              <a:t>技術建議</a:t>
            </a:r>
          </a:p>
          <a:p>
            <a:pPr>
              <a:lnSpc>
                <a:spcPct val="100000"/>
              </a:lnSpc>
            </a:pPr>
            <a:endParaRPr lang="zh-TW" sz="1800" dirty="0"/>
          </a:p>
        </p:txBody>
      </p:sp>
      <p:pic>
        <p:nvPicPr>
          <p:cNvPr id="9" name="內容佔位符 8">
            <a:extLst>
              <a:ext uri="{FF2B5EF4-FFF2-40B4-BE49-F238E27FC236}">
                <a16:creationId xmlns:a16="http://schemas.microsoft.com/office/drawing/2014/main" id="{2FBBF5E5-B5D1-4F62-A63A-5CD90AFE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9745" y="2256853"/>
            <a:ext cx="5827226" cy="4113051"/>
          </a:xfrm>
          <a:prstGeom prst="roundRect">
            <a:avLst>
              <a:gd name="adj" fmla="val 11111"/>
            </a:avLst>
          </a:prstGeom>
          <a:ln w="190500" cap="rnd">
            <a:solidFill>
              <a:schemeClr val="tx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975327441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74000">
              <a:schemeClr val="accent3">
                <a:lumMod val="60000"/>
                <a:lumOff val="40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2">
            <a:extLst>
              <a:ext uri="{FF2B5EF4-FFF2-40B4-BE49-F238E27FC236}">
                <a16:creationId xmlns:a16="http://schemas.microsoft.com/office/drawing/2014/main" id="{CCA0E7F1-DCCF-4350-A4E5-942670CE9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82137"/>
            <a:ext cx="12192000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F81682-7F97-4A9B-8B52-DD0384A9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cap="none" dirty="0"/>
              <a:t>顧問</a:t>
            </a:r>
            <a:r>
              <a:rPr lang="zh-TW" altLang="en-US" cap="none" dirty="0"/>
              <a:t>團隊</a:t>
            </a:r>
            <a:endParaRPr lang="zh-TW" cap="none" dirty="0"/>
          </a:p>
        </p:txBody>
      </p:sp>
      <p:sp>
        <p:nvSpPr>
          <p:cNvPr id="11" name="內容佔位符 3">
            <a:extLst>
              <a:ext uri="{FF2B5EF4-FFF2-40B4-BE49-F238E27FC236}">
                <a16:creationId xmlns:a16="http://schemas.microsoft.com/office/drawing/2014/main" id="{32D08D55-BB12-4CC1-A54D-4D87F80D2559}"/>
              </a:ext>
            </a:extLst>
          </p:cNvPr>
          <p:cNvSpPr txBox="1">
            <a:spLocks/>
          </p:cNvSpPr>
          <p:nvPr/>
        </p:nvSpPr>
        <p:spPr>
          <a:xfrm>
            <a:off x="782871" y="2269623"/>
            <a:ext cx="5088824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TW" sz="2800" b="1" dirty="0">
                <a:solidFill>
                  <a:schemeClr val="accent1">
                    <a:lumMod val="50000"/>
                  </a:schemeClr>
                </a:solidFill>
              </a:rPr>
              <a:t>Adam Carter，經理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TW" sz="2800" b="1" dirty="0">
                <a:solidFill>
                  <a:schemeClr val="accent1">
                    <a:lumMod val="50000"/>
                  </a:schemeClr>
                </a:solidFill>
              </a:rPr>
              <a:t>Sofia Ferreira，網路專家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TW" sz="2800" b="1" dirty="0">
                <a:solidFill>
                  <a:schemeClr val="accent1">
                    <a:lumMod val="50000"/>
                  </a:schemeClr>
                </a:solidFill>
              </a:rPr>
              <a:t>Terri Chudzik，安全性專家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TW" sz="2800" b="1" dirty="0">
                <a:solidFill>
                  <a:schemeClr val="accent1">
                    <a:lumMod val="50000"/>
                  </a:schemeClr>
                </a:solidFill>
              </a:rPr>
              <a:t>Matthew Hink，資料庫系統</a:t>
            </a:r>
            <a:br>
              <a:rPr lang="zh-TW" altLang="zh-TW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zh-TW" sz="2800" b="1" dirty="0">
                <a:solidFill>
                  <a:schemeClr val="accent1">
                    <a:lumMod val="50000"/>
                  </a:schemeClr>
                </a:solidFill>
              </a:rPr>
              <a:t>管理</a:t>
            </a:r>
            <a:endParaRPr lang="zh-TW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zh-TW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zh-TW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zh-TW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內容佔位符 6">
            <a:extLst>
              <a:ext uri="{FF2B5EF4-FFF2-40B4-BE49-F238E27FC236}">
                <a16:creationId xmlns:a16="http://schemas.microsoft.com/office/drawing/2014/main" id="{461B05C8-EA7D-4413-AE71-7F04D2BC3BF9}"/>
              </a:ext>
            </a:extLst>
          </p:cNvPr>
          <p:cNvSpPr txBox="1">
            <a:spLocks/>
          </p:cNvSpPr>
          <p:nvPr/>
        </p:nvSpPr>
        <p:spPr>
          <a:xfrm>
            <a:off x="6654566" y="2268988"/>
            <a:ext cx="4754562" cy="420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182880" indent="-182880" defTabSz="914400">
              <a:lnSpc>
                <a:spcPct val="210000"/>
              </a:lnSpc>
              <a:spcBef>
                <a:spcPts val="1200"/>
              </a:spcBef>
              <a:spcAft>
                <a:spcPts val="20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"/>
              <a:defRPr sz="2000" b="1">
                <a:solidFill>
                  <a:schemeClr val="accent1">
                    <a:lumMod val="50000"/>
                  </a:schemeClr>
                </a:solidFill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pPr>
              <a:lnSpc>
                <a:spcPct val="100000"/>
              </a:lnSpc>
            </a:pPr>
            <a:r>
              <a:rPr lang="zh-TW" sz="2800" dirty="0"/>
              <a:t>Flemming Nielsen，網站程式設計</a:t>
            </a:r>
          </a:p>
          <a:p>
            <a:pPr>
              <a:lnSpc>
                <a:spcPct val="100000"/>
              </a:lnSpc>
            </a:pPr>
            <a:r>
              <a:rPr lang="zh-TW" sz="2800" dirty="0"/>
              <a:t>Dorena Paschke，網站程式設計</a:t>
            </a:r>
          </a:p>
          <a:p>
            <a:pPr>
              <a:lnSpc>
                <a:spcPct val="100000"/>
              </a:lnSpc>
            </a:pPr>
            <a:r>
              <a:rPr lang="zh-TW" sz="2800" dirty="0"/>
              <a:t>Andy Teal，應用程式設計</a:t>
            </a:r>
          </a:p>
          <a:p>
            <a:pPr>
              <a:lnSpc>
                <a:spcPct val="100000"/>
              </a:lnSpc>
            </a:pPr>
            <a:r>
              <a:rPr lang="zh-TW" sz="2800" dirty="0"/>
              <a:t>Lee Theng Chia，專業訓練</a:t>
            </a:r>
          </a:p>
        </p:txBody>
      </p:sp>
    </p:spTree>
    <p:extLst>
      <p:ext uri="{BB962C8B-B14F-4D97-AF65-F5344CB8AC3E}">
        <p14:creationId xmlns:p14="http://schemas.microsoft.com/office/powerpoint/2010/main" val="513857642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辦公室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辦公室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4852345543C41A8D2C8343CF4B874" ma:contentTypeVersion="13" ma:contentTypeDescription="Create a new document." ma:contentTypeScope="" ma:versionID="e1b2d99699d72d8131a9913078eaca6a">
  <xs:schema xmlns:xsd="http://www.w3.org/2001/XMLSchema" xmlns:xs="http://www.w3.org/2001/XMLSchema" xmlns:p="http://schemas.microsoft.com/office/2006/metadata/properties" xmlns:ns1="http://schemas.microsoft.com/sharepoint/v3" xmlns:ns2="59c1bcad-7098-423b-871d-6eb77e919c74" xmlns:ns3="77e75463-0609-43b1-9861-fe0c92935952" targetNamespace="http://schemas.microsoft.com/office/2006/metadata/properties" ma:root="true" ma:fieldsID="5fa49e0b189691b5a54043b4de04bfa4" ns1:_="" ns2:_="" ns3:_="">
    <xs:import namespace="http://schemas.microsoft.com/sharepoint/v3"/>
    <xs:import namespace="59c1bcad-7098-423b-871d-6eb77e919c74"/>
    <xs:import namespace="77e75463-0609-43b1-9861-fe0c92935952"/>
    <xs:element name="properties">
      <xs:complexType>
        <xs:sequence>
          <xs:element name="documentManagement">
            <xs:complexType>
              <xs:all>
                <xs:element ref="ns2:MediaServiceMetadata" minOccurs="0"/>
                <xs:element ref="ns2:MediaServiceFastMetadata" minOccurs="0"/>
                <xs:element ref="ns2:MediaServiceAutoTags" minOccurs="0"/>
                <xs:element ref="ns2:MediaServiceOCR" minOccurs="0"/>
                <xs:element ref="ns1:_ip_UnifiedCompliancePolicyProperties" minOccurs="0"/>
                <xs:element ref="ns1:_ip_UnifiedCompliancePolicyUIAction" minOccurs="0"/>
                <xs:element ref="ns3:SharedWithUsers" minOccurs="0"/>
                <xs:element ref="ns3:SharedWithDetails" minOccurs="0"/>
                <xs:element ref="ns2:MediaServiceAutoKeyPoints" minOccurs="0"/>
                <xs:element ref="ns2:MediaServiceKeyPoints" minOccurs="0"/>
                <xs:element ref="ns2:MediaServiceDateTaken" minOccurs="0"/>
                <xs:element ref="ns2:MediaServiceGenerationTime" minOccurs="0"/>
                <xs:element ref="ns2:MediaServiceEventHashCode" minOccurs="0"/>
              </xs:all>
            </xs:complexType>
          </xs:element>
        </xs:sequence>
      </xs:complex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:import namespace="http://schemas.microsoft.com/office/2006/documentManagement/types"/>
    <xs:import namespace="http://schemas.microsoft.com/office/infopath/2007/PartnerControls"/>
    <xs:element name="_ip_UnifiedCompliancePolicyProperties" ma:index="12" nillable="true" ma:displayName="Unified Compliance Policy Properties" ma:hidden="true" ma:internalName="_ip_UnifiedCompliancePolicyProperties">
      <xs:simpleType>
        <xs:restriction base="dms:Note"/>
      </xs:simpleType>
    </xs:element>
    <xs:element name="_ip_UnifiedCompliancePolicyUIAction" ma:index="13" nillable="true" ma:displayName="Unified Compliance Policy UI Action" ma:hidden="true" ma:internalName="_ip_UnifiedCompliancePolicyUIAction">
      <xs:simpleType>
        <xs:restriction base="dms:Text"/>
      </xs:simple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59c1bcad-7098-423b-871d-6eb77e919c74" elementFormDefault="qualified">
    <xs:import namespace="http://schemas.microsoft.com/office/2006/documentManagement/types"/>
    <xs:import namespace="http://schemas.microsoft.com/office/infopath/2007/PartnerControls"/>
    <xs:element name="MediaServiceMetadata" ma:index="8" nillable="true" ma:displayName="MediaServiceMetadata" ma:hidden="true" ma:internalName="MediaServiceMetadata" ma:readOnly="true">
      <xs:simpleType>
        <xs:restriction base="dms:Note"/>
      </xs:simpleType>
    </xs:element>
    <xs:element name="MediaServiceFastMetadata" ma:index="9" nillable="true" ma:displayName="MediaServiceFastMetadata" ma:hidden="true" ma:internalName="MediaServiceFastMetadata" ma:readOnly="true">
      <xs:simpleType>
        <xs:restriction base="dms:Note"/>
      </xs:simpleType>
    </xs:element>
    <xs:element name="MediaServiceAutoTags" ma:index="10" nillable="true" ma:displayName="MediaServiceAutoTags" ma:internalName="MediaServiceAutoTags" ma:readOnly="true">
      <xs:simpleType>
        <xs:restriction base="dms:Text"/>
      </xs:simpleType>
    </xs:element>
    <xs:element name="MediaServiceOCR" ma:index="11" nillable="true" ma:displayName="MediaServiceOCR" ma:internalName="MediaServiceOCR" ma:readOnly="true">
      <xs:simpleType>
        <xs:restriction base="dms:Note">
          <xs:maxLength value="255"/>
        </xs:restriction>
      </xs:simpleType>
    </xs:element>
    <xs:element name="MediaServiceAutoKeyPoints" ma:index="16" nillable="true" ma:displayName="MediaServiceAutoKeyPoints" ma:hidden="true" ma:internalName="MediaServiceAutoKeyPoints" ma:readOnly="true">
      <xs:simpleType>
        <xs:restriction base="dms:Note"/>
      </xs:simpleType>
    </xs:element>
    <xs:element name="MediaServiceKeyPoints" ma:index="17" nillable="true" ma:displayName="KeyPoints" ma:internalName="MediaServiceKeyPoints" ma:readOnly="true">
      <xs:simpleType>
        <xs:restriction base="dms:Note">
          <xs:maxLength value="255"/>
        </xs:restriction>
      </xs:simpleType>
    </xs:element>
    <xs:element name="MediaServiceDateTaken" ma:index="18" nillable="true" ma:displayName="MediaServiceDateTaken" ma:hidden="true" ma:internalName="MediaServiceDateTaken" ma:readOnly="true">
      <xs:simpleType>
        <xs:restriction base="dms:Text"/>
      </xs:simpleType>
    </xs:element>
    <xs:element name="MediaServiceGenerationTime" ma:index="19" nillable="true" ma:displayName="MediaServiceGenerationTime" ma:hidden="true" ma:internalName="MediaServiceGenerationTime" ma:readOnly="true">
      <xs:simpleType>
        <xs:restriction base="dms:Text"/>
      </xs:simpleType>
    </xs:element>
    <xs:element name="MediaServiceEventHashCode" ma:index="20" nillable="true" ma:displayName="MediaServiceEventHashCode" ma:hidden="true" ma:internalName="MediaServiceEventHashCode" ma:readOnly="true">
      <xs:simpleType>
        <xs:restriction base="dms:Text"/>
      </xs:simple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77e75463-0609-43b1-9861-fe0c92935952" elementFormDefault="qualified">
    <xs:import namespace="http://schemas.microsoft.com/office/2006/documentManagement/types"/>
    <xs:import namespace="http://schemas.microsoft.com/office/infopath/2007/PartnerControls"/>
    <xs:element name="SharedWithUsers" ma:index="14" nillable="true" ma:displayName="Shared With" ma:internalName="SharedWithUsers" ma:readOnly="true">
      <xs:complexType>
        <xs:complexContent>
          <xs:extension base="dms:UserMulti">
            <xs:sequence>
              <xs:element name="UserInfo" minOccurs="0" maxOccurs="unbounded">
                <xs:complexType>
                  <xs:sequence>
                    <xs:element name="DisplayName" type="xsd:string" minOccurs="0"/>
                    <xs:element name="AccountId" type="dms:UserId" minOccurs="0" nillable="true"/>
                    <xs:element name="AccountType" type="xsd:string" minOccurs="0"/>
                  </xs:sequence>
                </xs:complexType>
              </xs:element>
            </xs:sequence>
          </xs:extension>
        </xs:complexContent>
      </xs:complexType>
    </xs:element>
    <xs:element name="SharedWithDetails" ma:index="15" nillable="true" ma:displayName="Shared With Details" ma:internalName="SharedWithDetails" ma:readOnly="true">
      <xs:simpleType>
        <xs:restriction base="dms:Note">
          <xs:maxLength value="255"/>
        </xs:restriction>
      </xs:simpleType>
    </xs:element>
  </xs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18AA32-2A7E-4A6B-A759-51FEF3A25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c1bcad-7098-423b-871d-6eb77e919c74"/>
    <ds:schemaRef ds:uri="77e75463-0609-43b1-9861-fe0c92935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DAF20-359E-4DE1-A7C6-BC6EEDB438D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138F306-0158-40D4-97AF-2102FC5F28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TM03090430[[fn=帶狀]]</Template>
  <TotalTime>0</TotalTime>
  <Words>121</Words>
  <Application>Microsoft Office PowerPoint</Application>
  <PresentationFormat>寬螢幕</PresentationFormat>
  <Paragraphs>35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</vt:lpstr>
      <vt:lpstr>帶狀</vt:lpstr>
      <vt:lpstr>First Update 顧問</vt:lpstr>
      <vt:lpstr>任務</vt:lpstr>
      <vt:lpstr>達標</vt:lpstr>
      <vt:lpstr>權威</vt:lpstr>
      <vt:lpstr>服務</vt:lpstr>
      <vt:lpstr>顧問團隊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2019-01-11T00:01:32Z</dcterms:created>
  <dcterms:modified xsi:type="dcterms:W3CDTF">2021-09-20T18:07:14Z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0x010100EAE4852345543C41A8D2C8343CF4B874</vt:lpwstr>
  </property>
</Properties>
</file>