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24" r:id="rId5"/>
    <p:sldId id="2535" r:id="rId6"/>
    <p:sldId id="2527" r:id="rId7"/>
    <p:sldId id="2533" r:id="rId8"/>
    <p:sldId id="2534" r:id="rId9"/>
    <p:sldId id="2532" r:id="rId10"/>
    <p:sldId id="2536" r:id="rId11"/>
    <p:sldId id="2530" r:id="rId12"/>
  </p:sldIdLst>
  <p:sldSz cx="12192000" cy="6858000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介紹" id="{08DA2E2A-DB66-4B8F-873D-7E3001AA9339}">
          <p14:sldIdLst>
            <p14:sldId id="2524"/>
            <p14:sldId id="2535"/>
            <p14:sldId id="2527"/>
            <p14:sldId id="2533"/>
            <p14:sldId id="2534"/>
            <p14:sldId id="2532"/>
            <p14:sldId id="2536"/>
          </p14:sldIdLst>
        </p14:section>
        <p14:section name="連絡資訊" id="{68A5BEB6-7472-4901-B3FB-74BA8AA1D102}">
          <p14:sldIdLst>
            <p14:sldId id="253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作者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774D1A"/>
    <a:srgbClr val="2E646B"/>
    <a:srgbClr val="4E8184"/>
    <a:srgbClr val="274140"/>
    <a:srgbClr val="E3D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F29C51-0303-41D3-AC2A-C83C7110F640}" v="14" dt="2021-09-20T10:19:19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07" autoAdjust="0"/>
  </p:normalViewPr>
  <p:slideViewPr>
    <p:cSldViewPr snapToGrid="0">
      <p:cViewPr varScale="1">
        <p:scale>
          <a:sx n="71" d="100"/>
          <a:sy n="71" d="100"/>
        </p:scale>
        <p:origin x="10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48E3047-CE3C-445A-A820-5CA4A93FFC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E400106-B702-4A58-8542-D0CC158089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6DA46-1CD6-49F0-AC24-89CD04406689}" type="datetimeFigureOut">
              <a:rPr lang="zh-TW" altLang="en-US" smtClean="0"/>
              <a:t>2021/9/21</a:t>
            </a:fld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FD9BE2D-3EA1-43AA-858C-5A56468D33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2134F1-7A84-4D40-8CBA-68B70A96B2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D1F31-12EE-424A-86B3-F292A58884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297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頭佔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/>
          </a:p>
        </p:txBody>
      </p:sp>
      <p:sp>
        <p:nvSpPr>
          <p:cNvPr id="3" name="日期佔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6DA46-1CD6-49F0-AC24-89CD04406689}" type="datetimeFigureOut">
              <a:rPr lang="zh-TW" altLang="en-US" smtClean="0"/>
              <a:pPr/>
              <a:t>2021/9/21</a:t>
            </a:fld>
            <a:endParaRPr lang="zh-TW" dirty="0"/>
          </a:p>
        </p:txBody>
      </p:sp>
      <p:sp>
        <p:nvSpPr>
          <p:cNvPr id="4" name="幻燈片圖像佔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註釋佔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編輯主文字樣式</a:t>
            </a:r>
          </a:p>
          <a:p>
            <a:pPr lvl="1"/>
            <a:r>
              <a:rPr lang="zh-TW"/>
              <a:t>第二級</a:t>
            </a:r>
          </a:p>
          <a:p>
            <a:pPr lvl="2"/>
            <a:r>
              <a:rPr lang="zh-TW"/>
              <a:t>第三級</a:t>
            </a:r>
          </a:p>
          <a:p>
            <a:pPr lvl="3"/>
            <a:r>
              <a:rPr lang="zh-TW"/>
              <a:t>第四級</a:t>
            </a:r>
          </a:p>
          <a:p>
            <a:pPr lvl="4"/>
            <a:r>
              <a:rPr lang="zh-TW"/>
              <a:t>第五級</a:t>
            </a:r>
          </a:p>
        </p:txBody>
      </p:sp>
      <p:sp>
        <p:nvSpPr>
          <p:cNvPr id="6" name="頁腳佔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/>
          </a:p>
        </p:txBody>
      </p:sp>
      <p:sp>
        <p:nvSpPr>
          <p:cNvPr id="7" name="幻燈片編號佔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0DA07-F171-4F28-88CF-BF4097F3A451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881182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燈片圖像佔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註釋佔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幻燈片編號佔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A0038-7055-434C-B6C4-B8C69565C600}" type="slidenum">
              <a:rPr lang="zh-TW" smtClean="0"/>
              <a:t>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776527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17183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276212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幻燈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/>
              <a:t>單擊以編輯主標題樣式</a:t>
            </a:r>
            <a:endParaRPr lang="zh-TW" dirty="0"/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/>
              <a:t>單擊以編輯主字幕樣式</a:t>
            </a:r>
            <a:endParaRPr lang="zh-TW" dirty="0"/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DA46-1CD6-49F0-AC24-89CD04406689}" type="datetimeFigureOut">
              <a:rPr lang="zh-TW" altLang="en-US" smtClean="0"/>
              <a:pPr/>
              <a:t>2021/9/21</a:t>
            </a:fld>
            <a:endParaRPr lang="zh-TW" dirty="0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和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單擊以編輯主標題樣式</a:t>
            </a:r>
            <a:endParaRPr lang="zh-TW" dirty="0"/>
          </a:p>
        </p:txBody>
      </p:sp>
      <p:sp>
        <p:nvSpPr>
          <p:cNvPr id="3" name="垂直文本佔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/>
              <a:t>編輯主文字樣式</a:t>
            </a:r>
          </a:p>
          <a:p>
            <a:pPr lvl="1"/>
            <a:r>
              <a:rPr lang="zh-TW"/>
              <a:t>第二級</a:t>
            </a:r>
          </a:p>
          <a:p>
            <a:pPr lvl="2"/>
            <a:r>
              <a:rPr lang="zh-TW"/>
              <a:t>第三級</a:t>
            </a:r>
          </a:p>
          <a:p>
            <a:pPr lvl="3"/>
            <a:r>
              <a:rPr lang="zh-TW"/>
              <a:t>第四級</a:t>
            </a:r>
          </a:p>
          <a:p>
            <a:pPr lvl="4"/>
            <a:r>
              <a:rPr lang="zh-TW"/>
              <a:t>第五級</a:t>
            </a:r>
            <a:endParaRPr lang="zh-TW" dirty="0"/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DA46-1CD6-49F0-AC24-89CD04406689}" type="datetimeFigureOut">
              <a:rPr lang="zh-TW" altLang="en-US" smtClean="0"/>
              <a:pPr/>
              <a:t>2021/9/21</a:t>
            </a:fld>
            <a:endParaRPr lang="zh-TW" dirty="0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/>
              <a:t>單擊以編輯主標題樣式</a:t>
            </a:r>
            <a:endParaRPr lang="zh-TW" dirty="0"/>
          </a:p>
        </p:txBody>
      </p:sp>
      <p:sp>
        <p:nvSpPr>
          <p:cNvPr id="3" name="垂直文本佔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/>
              <a:t>編輯主文字樣式</a:t>
            </a:r>
          </a:p>
          <a:p>
            <a:pPr lvl="1"/>
            <a:r>
              <a:rPr lang="zh-TW"/>
              <a:t>第二級</a:t>
            </a:r>
          </a:p>
          <a:p>
            <a:pPr lvl="2"/>
            <a:r>
              <a:rPr lang="zh-TW"/>
              <a:t>第三級</a:t>
            </a:r>
          </a:p>
          <a:p>
            <a:pPr lvl="3"/>
            <a:r>
              <a:rPr lang="zh-TW"/>
              <a:t>第四級</a:t>
            </a:r>
          </a:p>
          <a:p>
            <a:pPr lvl="4"/>
            <a:r>
              <a:rPr lang="zh-TW"/>
              <a:t>第五級</a:t>
            </a:r>
            <a:endParaRPr lang="zh-TW" dirty="0"/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DA46-1CD6-49F0-AC24-89CD04406689}" type="datetimeFigureOut">
              <a:rPr lang="zh-TW" altLang="en-US" smtClean="0"/>
              <a:pPr/>
              <a:t>2021/9/21</a:t>
            </a:fld>
            <a:endParaRPr lang="zh-TW" dirty="0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帶有圖像的標題幻燈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圖片佔位符 19">
            <a:extLst>
              <a:ext uri="{FF2B5EF4-FFF2-40B4-BE49-F238E27FC236}">
                <a16:creationId xmlns:a16="http://schemas.microsoft.com/office/drawing/2014/main" id="{49BF2D20-DAE2-42DC-9AB8-77B7B38D73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11353800 w 11353800"/>
              <a:gd name="connsiteY5" fmla="*/ 0 h 5791201"/>
              <a:gd name="connsiteX6" fmla="*/ 11353800 w 11353800"/>
              <a:gd name="connsiteY6" fmla="*/ 5791200 h 5791201"/>
              <a:gd name="connsiteX7" fmla="*/ 6662737 w 11353800"/>
              <a:gd name="connsiteY7" fmla="*/ 5791200 h 5791201"/>
              <a:gd name="connsiteX8" fmla="*/ 6662737 w 11353800"/>
              <a:gd name="connsiteY8" fmla="*/ 2531373 h 5791201"/>
              <a:gd name="connsiteX9" fmla="*/ 1 w 11353800"/>
              <a:gd name="connsiteY9" fmla="*/ 2531373 h 5791201"/>
              <a:gd name="connsiteX10" fmla="*/ 1 w 11353800"/>
              <a:gd name="connsiteY10" fmla="*/ 5791200 h 5791201"/>
              <a:gd name="connsiteX11" fmla="*/ 0 w 11353800"/>
              <a:gd name="connsiteY11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11353800" y="0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zh-TW"/>
              <a:t>按一下圖示以新增圖片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zh-TW" dirty="0"/>
              <a:t>按一下以編輯母片標題</a:t>
            </a:r>
          </a:p>
        </p:txBody>
      </p:sp>
      <p:sp>
        <p:nvSpPr>
          <p:cNvPr id="13" name="文字佔位符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5486400"/>
            <a:ext cx="6548438" cy="304801"/>
          </a:xfrm>
        </p:spPr>
        <p:txBody>
          <a:bodyPr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/>
            <a:r>
              <a:rPr lang="zh-TW" dirty="0"/>
              <a:t>網站在這裡</a:t>
            </a:r>
          </a:p>
        </p:txBody>
      </p:sp>
    </p:spTree>
    <p:extLst>
      <p:ext uri="{BB962C8B-B14F-4D97-AF65-F5344CB8AC3E}">
        <p14:creationId xmlns:p14="http://schemas.microsoft.com/office/powerpoint/2010/main" val="3585840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帶圖像的幻燈片分隔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圖片佔位符 27">
            <a:extLst>
              <a:ext uri="{FF2B5EF4-FFF2-40B4-BE49-F238E27FC236}">
                <a16:creationId xmlns:a16="http://schemas.microsoft.com/office/drawing/2014/main" id="{EA8FB924-7820-A342-A545-0DFCE2908E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0"/>
            <a:ext cx="1136015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5451231 h 6858000"/>
              <a:gd name="connsiteX5" fmla="*/ 6277708 w 12192000"/>
              <a:gd name="connsiteY5" fmla="*/ 5451231 h 6858000"/>
              <a:gd name="connsiteX6" fmla="*/ 6277708 w 12192000"/>
              <a:gd name="connsiteY6" fmla="*/ 1481138 h 6858000"/>
              <a:gd name="connsiteX7" fmla="*/ 0 w 12192000"/>
              <a:gd name="connsiteY7" fmla="*/ 14811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5451231"/>
                </a:lnTo>
                <a:lnTo>
                  <a:pt x="6277708" y="5451231"/>
                </a:lnTo>
                <a:lnTo>
                  <a:pt x="6277708" y="1481138"/>
                </a:lnTo>
                <a:lnTo>
                  <a:pt x="0" y="1481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zh-TW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佔位符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59121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圖片和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佔位符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zh-TW"/>
              <a:t>按一下圖示以新增圖片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8737" y="786810"/>
            <a:ext cx="4008437" cy="1395208"/>
          </a:xfrm>
        </p:spPr>
        <p:txBody>
          <a:bodyPr lIns="0" anchor="b"/>
          <a:lstStyle/>
          <a:p>
            <a:r>
              <a:rPr lang="zh-TW" dirty="0"/>
              <a:t>標題在</a:t>
            </a:r>
            <a:br>
              <a:rPr lang="zh-TW" dirty="0"/>
            </a:br>
            <a:r>
              <a:rPr lang="zh-TW" dirty="0"/>
              <a:t>這裡</a:t>
            </a:r>
          </a:p>
        </p:txBody>
      </p:sp>
      <p:sp>
        <p:nvSpPr>
          <p:cNvPr id="12" name="文字佔位符 11">
            <a:extLst>
              <a:ext uri="{FF2B5EF4-FFF2-40B4-BE49-F238E27FC236}">
                <a16:creationId xmlns:a16="http://schemas.microsoft.com/office/drawing/2014/main" id="{DA80A15A-88F2-2144-8707-F31DD26C52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28738" y="3019352"/>
            <a:ext cx="4008437" cy="3099153"/>
          </a:xfrm>
        </p:spPr>
        <p:txBody>
          <a:bodyPr lIns="0">
            <a:normAutofit/>
          </a:bodyPr>
          <a:lstStyle>
            <a:lvl1pPr>
              <a:lnSpc>
                <a:spcPct val="150000"/>
              </a:lnSpc>
              <a:defRPr sz="1600" spc="0">
                <a:solidFill>
                  <a:schemeClr val="tx2"/>
                </a:solidFill>
              </a:defRPr>
            </a:lvl1pPr>
            <a:lvl2pPr>
              <a:lnSpc>
                <a:spcPct val="150000"/>
              </a:lnSpc>
              <a:defRPr sz="14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1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1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/>
              <a:t>編輯主文字樣式</a:t>
            </a:r>
          </a:p>
          <a:p>
            <a:pPr lvl="1"/>
            <a:r>
              <a:rPr lang="zh-TW"/>
              <a:t>第二級</a:t>
            </a:r>
          </a:p>
          <a:p>
            <a:pPr lvl="2"/>
            <a:r>
              <a:rPr lang="zh-TW"/>
              <a:t>第三級</a:t>
            </a:r>
          </a:p>
          <a:p>
            <a:pPr lvl="3"/>
            <a:r>
              <a:rPr lang="zh-TW"/>
              <a:t>第四級</a:t>
            </a:r>
          </a:p>
          <a:p>
            <a:pPr lvl="4"/>
            <a:r>
              <a:rPr lang="zh-TW"/>
              <a:t>第五級</a:t>
            </a:r>
            <a:endParaRPr lang="zh-TW" dirty="0"/>
          </a:p>
        </p:txBody>
      </p:sp>
      <p:sp>
        <p:nvSpPr>
          <p:cNvPr id="17" name="文字佔位符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28738" y="224767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dirty="0"/>
              <a:t>子標題在這</a:t>
            </a:r>
          </a:p>
        </p:txBody>
      </p:sp>
    </p:spTree>
    <p:extLst>
      <p:ext uri="{BB962C8B-B14F-4D97-AF65-F5344CB8AC3E}">
        <p14:creationId xmlns:p14="http://schemas.microsoft.com/office/powerpoint/2010/main" val="8502200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相片在正方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折線 12"/>
          <p:cNvSpPr>
            <a:spLocks noGrp="1"/>
          </p:cNvSpPr>
          <p:nvPr>
            <p:ph type="pic" sz="quarter" idx="14"/>
          </p:nvPr>
        </p:nvSpPr>
        <p:spPr>
          <a:xfrm>
            <a:off x="6458601" y="-13063"/>
            <a:ext cx="4984597" cy="6881852"/>
          </a:xfrm>
          <a:custGeom>
            <a:avLst/>
            <a:gdLst>
              <a:gd name="connsiteX0" fmla="*/ 1503648 w 9969194"/>
              <a:gd name="connsiteY0" fmla="*/ 0 h 13763703"/>
              <a:gd name="connsiteX1" fmla="*/ 5527552 w 9969194"/>
              <a:gd name="connsiteY1" fmla="*/ 0 h 13763703"/>
              <a:gd name="connsiteX2" fmla="*/ 5527552 w 9969194"/>
              <a:gd name="connsiteY2" fmla="*/ 1227909 h 13763703"/>
              <a:gd name="connsiteX3" fmla="*/ 7022614 w 9969194"/>
              <a:gd name="connsiteY3" fmla="*/ 1227909 h 13763703"/>
              <a:gd name="connsiteX4" fmla="*/ 7022614 w 9969194"/>
              <a:gd name="connsiteY4" fmla="*/ 2794727 h 13763703"/>
              <a:gd name="connsiteX5" fmla="*/ 9969194 w 9969194"/>
              <a:gd name="connsiteY5" fmla="*/ 2794727 h 13763703"/>
              <a:gd name="connsiteX6" fmla="*/ 9969194 w 9969194"/>
              <a:gd name="connsiteY6" fmla="*/ 5957026 h 13763703"/>
              <a:gd name="connsiteX7" fmla="*/ 8950610 w 9969194"/>
              <a:gd name="connsiteY7" fmla="*/ 5957026 h 13763703"/>
              <a:gd name="connsiteX8" fmla="*/ 8950610 w 9969194"/>
              <a:gd name="connsiteY8" fmla="*/ 12565789 h 13763703"/>
              <a:gd name="connsiteX9" fmla="*/ 1869952 w 9969194"/>
              <a:gd name="connsiteY9" fmla="*/ 12565789 h 13763703"/>
              <a:gd name="connsiteX10" fmla="*/ 1869952 w 9969194"/>
              <a:gd name="connsiteY10" fmla="*/ 13763703 h 13763703"/>
              <a:gd name="connsiteX11" fmla="*/ 0 w 9969194"/>
              <a:gd name="connsiteY11" fmla="*/ 13763703 h 13763703"/>
              <a:gd name="connsiteX12" fmla="*/ 0 w 9969194"/>
              <a:gd name="connsiteY12" fmla="*/ 12096207 h 13763703"/>
              <a:gd name="connsiteX13" fmla="*/ 1503648 w 9969194"/>
              <a:gd name="connsiteY13" fmla="*/ 12096207 h 13763703"/>
              <a:gd name="connsiteX14" fmla="*/ 1503648 w 9969194"/>
              <a:gd name="connsiteY14" fmla="*/ 5147401 h 13763703"/>
              <a:gd name="connsiteX15" fmla="*/ 6808482 w 9969194"/>
              <a:gd name="connsiteY15" fmla="*/ 5147401 h 13763703"/>
              <a:gd name="connsiteX16" fmla="*/ 6808482 w 9969194"/>
              <a:gd name="connsiteY16" fmla="*/ 3088415 h 13763703"/>
              <a:gd name="connsiteX17" fmla="*/ 5160598 w 9969194"/>
              <a:gd name="connsiteY17" fmla="*/ 3088415 h 13763703"/>
              <a:gd name="connsiteX18" fmla="*/ 5160598 w 9969194"/>
              <a:gd name="connsiteY18" fmla="*/ 1436915 h 13763703"/>
              <a:gd name="connsiteX19" fmla="*/ 1503648 w 9969194"/>
              <a:gd name="connsiteY19" fmla="*/ 1436915 h 13763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969194" h="13763703">
                <a:moveTo>
                  <a:pt x="1503648" y="0"/>
                </a:moveTo>
                <a:lnTo>
                  <a:pt x="5527552" y="0"/>
                </a:lnTo>
                <a:lnTo>
                  <a:pt x="5527552" y="1227909"/>
                </a:lnTo>
                <a:lnTo>
                  <a:pt x="7022614" y="1227909"/>
                </a:lnTo>
                <a:lnTo>
                  <a:pt x="7022614" y="2794727"/>
                </a:lnTo>
                <a:lnTo>
                  <a:pt x="9969194" y="2794727"/>
                </a:lnTo>
                <a:lnTo>
                  <a:pt x="9969194" y="5957026"/>
                </a:lnTo>
                <a:lnTo>
                  <a:pt x="8950610" y="5957026"/>
                </a:lnTo>
                <a:lnTo>
                  <a:pt x="8950610" y="12565789"/>
                </a:lnTo>
                <a:lnTo>
                  <a:pt x="1869952" y="12565789"/>
                </a:lnTo>
                <a:lnTo>
                  <a:pt x="1869952" y="13763703"/>
                </a:lnTo>
                <a:lnTo>
                  <a:pt x="0" y="13763703"/>
                </a:lnTo>
                <a:lnTo>
                  <a:pt x="0" y="12096207"/>
                </a:lnTo>
                <a:lnTo>
                  <a:pt x="1503648" y="12096207"/>
                </a:lnTo>
                <a:lnTo>
                  <a:pt x="1503648" y="5147401"/>
                </a:lnTo>
                <a:lnTo>
                  <a:pt x="6808482" y="5147401"/>
                </a:lnTo>
                <a:lnTo>
                  <a:pt x="6808482" y="3088415"/>
                </a:lnTo>
                <a:lnTo>
                  <a:pt x="5160598" y="3088415"/>
                </a:lnTo>
                <a:lnTo>
                  <a:pt x="5160598" y="1436915"/>
                </a:lnTo>
                <a:lnTo>
                  <a:pt x="1503648" y="1436915"/>
                </a:lnTo>
                <a:close/>
              </a:path>
            </a:pathLst>
          </a:cu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zh-TW"/>
              <a:t>按一下圖示以新增圖片</a:t>
            </a:r>
          </a:p>
        </p:txBody>
      </p:sp>
      <p:sp>
        <p:nvSpPr>
          <p:cNvPr id="7" name="形狀 223">
            <a:extLst>
              <a:ext uri="{FF2B5EF4-FFF2-40B4-BE49-F238E27FC236}">
                <a16:creationId xmlns:a16="http://schemas.microsoft.com/office/drawing/2014/main" id="{00159812-53E9-D848-9606-198A5B9858E2}"/>
              </a:ext>
            </a:extLst>
          </p:cNvPr>
          <p:cNvSpPr/>
          <p:nvPr userDrawn="1"/>
        </p:nvSpPr>
        <p:spPr>
          <a:xfrm>
            <a:off x="10491266" y="1562652"/>
            <a:ext cx="1562173" cy="1562173"/>
          </a:xfrm>
          <a:prstGeom prst="rect">
            <a:avLst/>
          </a:prstGeom>
          <a:ln w="38100">
            <a:solidFill>
              <a:schemeClr val="bg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>
              <a:solidFill>
                <a:schemeClr val="bg2"/>
              </a:solidFill>
            </a:endParaRPr>
          </a:p>
        </p:txBody>
      </p:sp>
      <p:sp>
        <p:nvSpPr>
          <p:cNvPr id="8" name="形狀 224">
            <a:extLst>
              <a:ext uri="{FF2B5EF4-FFF2-40B4-BE49-F238E27FC236}">
                <a16:creationId xmlns:a16="http://schemas.microsoft.com/office/drawing/2014/main" id="{B6EC8FD8-5421-9645-9F0E-CBC6D7CF690B}"/>
              </a:ext>
            </a:extLst>
          </p:cNvPr>
          <p:cNvSpPr/>
          <p:nvPr userDrawn="1"/>
        </p:nvSpPr>
        <p:spPr>
          <a:xfrm>
            <a:off x="7144406" y="879573"/>
            <a:ext cx="662702" cy="662702"/>
          </a:xfrm>
          <a:prstGeom prst="rect">
            <a:avLst/>
          </a:prstGeom>
          <a:ln w="38100">
            <a:solidFill>
              <a:schemeClr val="bg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>
              <a:solidFill>
                <a:schemeClr val="bg2"/>
              </a:solidFill>
            </a:endParaRPr>
          </a:p>
        </p:txBody>
      </p:sp>
      <p:sp>
        <p:nvSpPr>
          <p:cNvPr id="9" name="形狀 225">
            <a:extLst>
              <a:ext uri="{FF2B5EF4-FFF2-40B4-BE49-F238E27FC236}">
                <a16:creationId xmlns:a16="http://schemas.microsoft.com/office/drawing/2014/main" id="{FB52FD4B-1ED8-5C42-8013-FD61B2A3A2CB}"/>
              </a:ext>
            </a:extLst>
          </p:cNvPr>
          <p:cNvSpPr/>
          <p:nvPr userDrawn="1"/>
        </p:nvSpPr>
        <p:spPr>
          <a:xfrm>
            <a:off x="11488701" y="6383701"/>
            <a:ext cx="781358" cy="781358"/>
          </a:xfrm>
          <a:prstGeom prst="rect">
            <a:avLst/>
          </a:prstGeom>
          <a:ln w="38100">
            <a:solidFill>
              <a:schemeClr val="bg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>
              <a:solidFill>
                <a:schemeClr val="bg2"/>
              </a:solidFill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69038DA1-6D5C-EA47-BDA4-388C0BC57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8737" y="786810"/>
            <a:ext cx="4008437" cy="1395208"/>
          </a:xfrm>
        </p:spPr>
        <p:txBody>
          <a:bodyPr lIns="0" anchor="b"/>
          <a:lstStyle/>
          <a:p>
            <a:r>
              <a:rPr lang="zh-TW" dirty="0"/>
              <a:t>標題在</a:t>
            </a:r>
            <a:br>
              <a:rPr lang="zh-TW" dirty="0"/>
            </a:br>
            <a:r>
              <a:rPr lang="zh-TW" dirty="0"/>
              <a:t>這裡</a:t>
            </a:r>
          </a:p>
        </p:txBody>
      </p:sp>
      <p:sp>
        <p:nvSpPr>
          <p:cNvPr id="15" name="文字佔位符 11">
            <a:extLst>
              <a:ext uri="{FF2B5EF4-FFF2-40B4-BE49-F238E27FC236}">
                <a16:creationId xmlns:a16="http://schemas.microsoft.com/office/drawing/2014/main" id="{D7404C76-F118-6149-96DF-BF25D43E26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28738" y="3019352"/>
            <a:ext cx="4008437" cy="3099153"/>
          </a:xfrm>
        </p:spPr>
        <p:txBody>
          <a:bodyPr lIns="0">
            <a:normAutofit/>
          </a:bodyPr>
          <a:lstStyle>
            <a:lvl1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1pPr>
            <a:lvl2pPr>
              <a:lnSpc>
                <a:spcPct val="150000"/>
              </a:lnSpc>
              <a:defRPr sz="11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05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0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/>
              <a:t>編輯主文字樣式</a:t>
            </a:r>
          </a:p>
          <a:p>
            <a:pPr lvl="1"/>
            <a:r>
              <a:rPr lang="zh-TW"/>
              <a:t>第二級</a:t>
            </a:r>
          </a:p>
          <a:p>
            <a:pPr lvl="2"/>
            <a:r>
              <a:rPr lang="zh-TW"/>
              <a:t>第三級</a:t>
            </a:r>
          </a:p>
          <a:p>
            <a:pPr lvl="3"/>
            <a:r>
              <a:rPr lang="zh-TW"/>
              <a:t>第四級</a:t>
            </a:r>
          </a:p>
          <a:p>
            <a:pPr lvl="4"/>
            <a:r>
              <a:rPr lang="zh-TW"/>
              <a:t>第五級</a:t>
            </a:r>
            <a:endParaRPr lang="zh-TW" dirty="0"/>
          </a:p>
        </p:txBody>
      </p:sp>
      <p:sp>
        <p:nvSpPr>
          <p:cNvPr id="16" name="文字佔位符 11">
            <a:extLst>
              <a:ext uri="{FF2B5EF4-FFF2-40B4-BE49-F238E27FC236}">
                <a16:creationId xmlns:a16="http://schemas.microsoft.com/office/drawing/2014/main" id="{7205F80F-3B88-A44D-812A-11909F0C93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28738" y="224767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dirty="0"/>
              <a:t>子標題在這</a:t>
            </a:r>
          </a:p>
        </p:txBody>
      </p:sp>
    </p:spTree>
    <p:extLst>
      <p:ext uri="{BB962C8B-B14F-4D97-AF65-F5344CB8AC3E}">
        <p14:creationId xmlns:p14="http://schemas.microsoft.com/office/powerpoint/2010/main" val="866500293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單張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圖片佔位符 10">
            <a:extLst>
              <a:ext uri="{FF2B5EF4-FFF2-40B4-BE49-F238E27FC236}">
                <a16:creationId xmlns:a16="http://schemas.microsoft.com/office/drawing/2014/main" id="{A9295395-4EC9-4A2A-A4BF-5B0E3F1E907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0"/>
            <a:ext cx="11353800" cy="6858000"/>
          </a:xfrm>
          <a:custGeom>
            <a:avLst/>
            <a:gdLst>
              <a:gd name="connsiteX0" fmla="*/ 0 w 11353800"/>
              <a:gd name="connsiteY0" fmla="*/ 0 h 6858000"/>
              <a:gd name="connsiteX1" fmla="*/ 11353800 w 11353800"/>
              <a:gd name="connsiteY1" fmla="*/ 0 h 6858000"/>
              <a:gd name="connsiteX2" fmla="*/ 11353800 w 11353800"/>
              <a:gd name="connsiteY2" fmla="*/ 4947138 h 6858000"/>
              <a:gd name="connsiteX3" fmla="*/ 7133492 w 11353800"/>
              <a:gd name="connsiteY3" fmla="*/ 4947138 h 6858000"/>
              <a:gd name="connsiteX4" fmla="*/ 7133492 w 11353800"/>
              <a:gd name="connsiteY4" fmla="*/ 6858000 h 6858000"/>
              <a:gd name="connsiteX5" fmla="*/ 0 w 113538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3800" h="6858000">
                <a:moveTo>
                  <a:pt x="0" y="0"/>
                </a:moveTo>
                <a:lnTo>
                  <a:pt x="11353800" y="0"/>
                </a:lnTo>
                <a:lnTo>
                  <a:pt x="11353800" y="4947138"/>
                </a:lnTo>
                <a:lnTo>
                  <a:pt x="7133492" y="4947138"/>
                </a:lnTo>
                <a:lnTo>
                  <a:pt x="7133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zh-TW"/>
              <a:t>按一下圖示以新增圖片</a:t>
            </a:r>
          </a:p>
        </p:txBody>
      </p:sp>
      <p:sp>
        <p:nvSpPr>
          <p:cNvPr id="5" name="文字佔位符 4">
            <a:extLst>
              <a:ext uri="{FF2B5EF4-FFF2-40B4-BE49-F238E27FC236}">
                <a16:creationId xmlns:a16="http://schemas.microsoft.com/office/drawing/2014/main" id="{4C6DA884-7C48-8D49-9DFE-4CE990C95A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81989" y="5829950"/>
            <a:ext cx="3558320" cy="62865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zh-TW" dirty="0"/>
              <a:t>字幕在這裡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EEFCCE50-D1A9-1249-AF64-BA06424C8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96179" y="5250600"/>
            <a:ext cx="3545503" cy="564335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zh-TW" dirty="0"/>
              <a:t>標題在這裡</a:t>
            </a:r>
          </a:p>
        </p:txBody>
      </p:sp>
    </p:spTree>
    <p:extLst>
      <p:ext uri="{BB962C8B-B14F-4D97-AF65-F5344CB8AC3E}">
        <p14:creationId xmlns:p14="http://schemas.microsoft.com/office/powerpoint/2010/main" val="1583408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圖片和內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佔位符 2"/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5257800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zh-TW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14367555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和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單擊以編輯主標題樣式</a:t>
            </a:r>
            <a:endParaRPr lang="zh-TW" dirty="0"/>
          </a:p>
        </p:txBody>
      </p:sp>
      <p:sp>
        <p:nvSpPr>
          <p:cNvPr id="3" name="內容佔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/>
              <a:t>編輯主文字樣式</a:t>
            </a:r>
          </a:p>
          <a:p>
            <a:pPr lvl="1"/>
            <a:r>
              <a:rPr lang="zh-TW"/>
              <a:t>第二級</a:t>
            </a:r>
          </a:p>
          <a:p>
            <a:pPr lvl="2"/>
            <a:r>
              <a:rPr lang="zh-TW"/>
              <a:t>第三級</a:t>
            </a:r>
          </a:p>
          <a:p>
            <a:pPr lvl="3"/>
            <a:r>
              <a:rPr lang="zh-TW"/>
              <a:t>第四級</a:t>
            </a:r>
          </a:p>
          <a:p>
            <a:pPr lvl="4"/>
            <a:r>
              <a:rPr lang="zh-TW"/>
              <a:t>第五級</a:t>
            </a:r>
            <a:endParaRPr lang="zh-TW" dirty="0"/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DA46-1CD6-49F0-AC24-89CD04406689}" type="datetimeFigureOut">
              <a:rPr lang="zh-TW" altLang="en-US" smtClean="0"/>
              <a:pPr/>
              <a:t>2021/9/21</a:t>
            </a:fld>
            <a:endParaRPr lang="zh-TW" dirty="0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節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/>
              <a:t>單擊以編輯主標題樣式</a:t>
            </a:r>
            <a:endParaRPr lang="zh-TW" dirty="0"/>
          </a:p>
        </p:txBody>
      </p:sp>
      <p:sp>
        <p:nvSpPr>
          <p:cNvPr id="3" name="文字佔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/>
              <a:t>編輯主文字樣式</a:t>
            </a:r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DA46-1CD6-49F0-AC24-89CD04406689}" type="datetimeFigureOut">
              <a:rPr lang="zh-TW" altLang="en-US" smtClean="0"/>
              <a:pPr/>
              <a:t>2021/9/21</a:t>
            </a:fld>
            <a:endParaRPr lang="zh-TW" dirty="0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種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單擊以編輯主標題樣式</a:t>
            </a:r>
            <a:endParaRPr lang="zh-TW" dirty="0"/>
          </a:p>
        </p:txBody>
      </p:sp>
      <p:sp>
        <p:nvSpPr>
          <p:cNvPr id="3" name="內容佔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/>
              <a:t>編輯主文字樣式</a:t>
            </a:r>
          </a:p>
          <a:p>
            <a:pPr lvl="1"/>
            <a:r>
              <a:rPr lang="zh-TW"/>
              <a:t>第二級</a:t>
            </a:r>
          </a:p>
          <a:p>
            <a:pPr lvl="2"/>
            <a:r>
              <a:rPr lang="zh-TW"/>
              <a:t>第三級</a:t>
            </a:r>
          </a:p>
          <a:p>
            <a:pPr lvl="3"/>
            <a:r>
              <a:rPr lang="zh-TW"/>
              <a:t>第四級</a:t>
            </a:r>
          </a:p>
          <a:p>
            <a:pPr lvl="4"/>
            <a:r>
              <a:rPr lang="zh-TW"/>
              <a:t>第五級</a:t>
            </a:r>
            <a:endParaRPr lang="zh-TW" dirty="0"/>
          </a:p>
        </p:txBody>
      </p:sp>
      <p:sp>
        <p:nvSpPr>
          <p:cNvPr id="4" name="內容佔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/>
              <a:t>編輯主文字樣式</a:t>
            </a:r>
          </a:p>
          <a:p>
            <a:pPr lvl="1"/>
            <a:r>
              <a:rPr lang="zh-TW"/>
              <a:t>第二級</a:t>
            </a:r>
          </a:p>
          <a:p>
            <a:pPr lvl="2"/>
            <a:r>
              <a:rPr lang="zh-TW"/>
              <a:t>第三級</a:t>
            </a:r>
          </a:p>
          <a:p>
            <a:pPr lvl="3"/>
            <a:r>
              <a:rPr lang="zh-TW"/>
              <a:t>第四級</a:t>
            </a:r>
          </a:p>
          <a:p>
            <a:pPr lvl="4"/>
            <a:r>
              <a:rPr lang="zh-TW"/>
              <a:t>第五級</a:t>
            </a:r>
            <a:endParaRPr lang="zh-TW" dirty="0"/>
          </a:p>
        </p:txBody>
      </p:sp>
      <p:sp>
        <p:nvSpPr>
          <p:cNvPr id="5" name="日期佔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DA46-1CD6-49F0-AC24-89CD04406689}" type="datetimeFigureOut">
              <a:rPr lang="zh-TW" altLang="en-US" smtClean="0"/>
              <a:pPr/>
              <a:t>2021/9/21</a:t>
            </a:fld>
            <a:endParaRPr lang="zh-TW" dirty="0"/>
          </a:p>
        </p:txBody>
      </p:sp>
      <p:sp>
        <p:nvSpPr>
          <p:cNvPr id="6" name="頁腳佔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幻燈片編號佔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方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/>
              <a:t>單擊以編輯主標題樣式</a:t>
            </a:r>
            <a:endParaRPr lang="zh-TW" dirty="0"/>
          </a:p>
        </p:txBody>
      </p:sp>
      <p:sp>
        <p:nvSpPr>
          <p:cNvPr id="3" name="文字佔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/>
              <a:t>編輯主文字樣式</a:t>
            </a:r>
          </a:p>
        </p:txBody>
      </p:sp>
      <p:sp>
        <p:nvSpPr>
          <p:cNvPr id="4" name="內容佔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/>
              <a:t>編輯主文字樣式</a:t>
            </a:r>
          </a:p>
          <a:p>
            <a:pPr lvl="1"/>
            <a:r>
              <a:rPr lang="zh-TW"/>
              <a:t>第二級</a:t>
            </a:r>
          </a:p>
          <a:p>
            <a:pPr lvl="2"/>
            <a:r>
              <a:rPr lang="zh-TW"/>
              <a:t>第三級</a:t>
            </a:r>
          </a:p>
          <a:p>
            <a:pPr lvl="3"/>
            <a:r>
              <a:rPr lang="zh-TW"/>
              <a:t>第四級</a:t>
            </a:r>
          </a:p>
          <a:p>
            <a:pPr lvl="4"/>
            <a:r>
              <a:rPr lang="zh-TW"/>
              <a:t>第五級</a:t>
            </a:r>
            <a:endParaRPr lang="zh-TW" dirty="0"/>
          </a:p>
        </p:txBody>
      </p:sp>
      <p:sp>
        <p:nvSpPr>
          <p:cNvPr id="5" name="文字佔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/>
              <a:t>編輯主文字樣式</a:t>
            </a:r>
          </a:p>
        </p:txBody>
      </p:sp>
      <p:sp>
        <p:nvSpPr>
          <p:cNvPr id="6" name="內容佔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/>
              <a:t>編輯主文字樣式</a:t>
            </a:r>
          </a:p>
          <a:p>
            <a:pPr lvl="1"/>
            <a:r>
              <a:rPr lang="zh-TW"/>
              <a:t>第二級</a:t>
            </a:r>
          </a:p>
          <a:p>
            <a:pPr lvl="2"/>
            <a:r>
              <a:rPr lang="zh-TW"/>
              <a:t>第三級</a:t>
            </a:r>
          </a:p>
          <a:p>
            <a:pPr lvl="3"/>
            <a:r>
              <a:rPr lang="zh-TW"/>
              <a:t>第四級</a:t>
            </a:r>
          </a:p>
          <a:p>
            <a:pPr lvl="4"/>
            <a:r>
              <a:rPr lang="zh-TW"/>
              <a:t>第五級</a:t>
            </a:r>
            <a:endParaRPr lang="zh-TW" dirty="0"/>
          </a:p>
        </p:txBody>
      </p:sp>
      <p:sp>
        <p:nvSpPr>
          <p:cNvPr id="7" name="日期佔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DA46-1CD6-49F0-AC24-89CD04406689}" type="datetimeFigureOut">
              <a:rPr lang="zh-TW" altLang="en-US" smtClean="0"/>
              <a:pPr/>
              <a:t>2021/9/21</a:t>
            </a:fld>
            <a:endParaRPr lang="zh-TW" dirty="0"/>
          </a:p>
        </p:txBody>
      </p:sp>
      <p:sp>
        <p:nvSpPr>
          <p:cNvPr id="8" name="頁腳佔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幻燈片編號佔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僅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單擊以編輯主標題樣式</a:t>
            </a:r>
            <a:endParaRPr lang="zh-TW" dirty="0"/>
          </a:p>
        </p:txBody>
      </p:sp>
      <p:sp>
        <p:nvSpPr>
          <p:cNvPr id="3" name="日期佔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DA46-1CD6-49F0-AC24-89CD04406689}" type="datetimeFigureOut">
              <a:rPr lang="zh-TW" altLang="en-US" smtClean="0"/>
              <a:pPr/>
              <a:t>2021/9/21</a:t>
            </a:fld>
            <a:endParaRPr lang="zh-TW" dirty="0"/>
          </a:p>
        </p:txBody>
      </p:sp>
      <p:sp>
        <p:nvSpPr>
          <p:cNvPr id="4" name="頁腳佔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幻燈片編號佔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佔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DA46-1CD6-49F0-AC24-89CD04406689}" type="datetimeFigureOut">
              <a:rPr lang="zh-TW" altLang="en-US" smtClean="0"/>
              <a:pPr/>
              <a:t>2021/9/21</a:t>
            </a:fld>
            <a:endParaRPr lang="zh-TW" dirty="0"/>
          </a:p>
        </p:txBody>
      </p:sp>
      <p:sp>
        <p:nvSpPr>
          <p:cNvPr id="3" name="頁腳佔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幻燈片編號佔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帶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/>
              <a:t>單擊以編輯主標題樣式</a:t>
            </a:r>
            <a:endParaRPr lang="zh-TW" dirty="0"/>
          </a:p>
        </p:txBody>
      </p:sp>
      <p:sp>
        <p:nvSpPr>
          <p:cNvPr id="3" name="內容佔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/>
              <a:t>編輯主文字樣式</a:t>
            </a:r>
          </a:p>
          <a:p>
            <a:pPr lvl="1"/>
            <a:r>
              <a:rPr lang="zh-TW"/>
              <a:t>第二級</a:t>
            </a:r>
          </a:p>
          <a:p>
            <a:pPr lvl="2"/>
            <a:r>
              <a:rPr lang="zh-TW"/>
              <a:t>第三級</a:t>
            </a:r>
          </a:p>
          <a:p>
            <a:pPr lvl="3"/>
            <a:r>
              <a:rPr lang="zh-TW"/>
              <a:t>第四級</a:t>
            </a:r>
          </a:p>
          <a:p>
            <a:pPr lvl="4"/>
            <a:r>
              <a:rPr lang="zh-TW"/>
              <a:t>第五級</a:t>
            </a:r>
            <a:endParaRPr lang="zh-TW" dirty="0"/>
          </a:p>
        </p:txBody>
      </p:sp>
      <p:sp>
        <p:nvSpPr>
          <p:cNvPr id="4" name="文字佔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/>
              <a:t>編輯主文字樣式</a:t>
            </a:r>
          </a:p>
        </p:txBody>
      </p:sp>
      <p:sp>
        <p:nvSpPr>
          <p:cNvPr id="5" name="日期佔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DA46-1CD6-49F0-AC24-89CD04406689}" type="datetimeFigureOut">
              <a:rPr lang="zh-TW" altLang="en-US" smtClean="0"/>
              <a:pPr/>
              <a:t>2021/9/21</a:t>
            </a:fld>
            <a:endParaRPr lang="zh-TW" dirty="0"/>
          </a:p>
        </p:txBody>
      </p:sp>
      <p:sp>
        <p:nvSpPr>
          <p:cNvPr id="6" name="頁腳佔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幻燈片編號佔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帶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/>
              <a:t>單擊以編輯主標題樣式</a:t>
            </a:r>
            <a:endParaRPr lang="zh-TW" dirty="0"/>
          </a:p>
        </p:txBody>
      </p:sp>
      <p:sp>
        <p:nvSpPr>
          <p:cNvPr id="3" name="圖片佔位符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/>
              <a:t>按一下圖示以新增圖片</a:t>
            </a:r>
          </a:p>
        </p:txBody>
      </p:sp>
      <p:sp>
        <p:nvSpPr>
          <p:cNvPr id="4" name="文字佔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/>
              <a:t>編輯主文字樣式</a:t>
            </a:r>
          </a:p>
        </p:txBody>
      </p:sp>
      <p:sp>
        <p:nvSpPr>
          <p:cNvPr id="5" name="日期佔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DA46-1CD6-49F0-AC24-89CD04406689}" type="datetimeFigureOut">
              <a:rPr lang="zh-TW" altLang="en-US" smtClean="0"/>
              <a:pPr/>
              <a:t>2021/9/21</a:t>
            </a:fld>
            <a:endParaRPr lang="zh-TW" dirty="0"/>
          </a:p>
        </p:txBody>
      </p:sp>
      <p:sp>
        <p:nvSpPr>
          <p:cNvPr id="6" name="頁腳佔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幻燈片編號佔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佔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/>
              <a:t>單擊以編輯主標題樣式</a:t>
            </a:r>
            <a:endParaRPr lang="zh-TW" dirty="0"/>
          </a:p>
        </p:txBody>
      </p:sp>
      <p:sp>
        <p:nvSpPr>
          <p:cNvPr id="3" name="文字佔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編輯主文字樣式</a:t>
            </a:r>
          </a:p>
          <a:p>
            <a:pPr lvl="1"/>
            <a:r>
              <a:rPr lang="zh-TW"/>
              <a:t>第二級</a:t>
            </a:r>
          </a:p>
          <a:p>
            <a:pPr lvl="2"/>
            <a:r>
              <a:rPr lang="zh-TW"/>
              <a:t>第三級</a:t>
            </a:r>
          </a:p>
          <a:p>
            <a:pPr lvl="3"/>
            <a:r>
              <a:rPr lang="zh-TW"/>
              <a:t>第四級</a:t>
            </a:r>
          </a:p>
          <a:p>
            <a:pPr lvl="4"/>
            <a:r>
              <a:rPr lang="zh-TW"/>
              <a:t>第五級</a:t>
            </a:r>
            <a:endParaRPr lang="zh-TW" dirty="0"/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6DA46-1CD6-49F0-AC24-89CD04406689}" type="datetimeFigureOut">
              <a:rPr lang="zh-TW" altLang="en-US" smtClean="0"/>
              <a:pPr/>
              <a:t>2021/9/21</a:t>
            </a:fld>
            <a:endParaRPr lang="zh-TW" dirty="0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4"/>
          </p:nvPr>
        </p:nvSpPr>
        <p:spPr>
          <a:xfrm>
            <a:off x="129943" y="6336602"/>
            <a:ext cx="414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zh-TW"/>
              <a:t>‹#›</a:t>
            </a:fld>
            <a:endParaRPr lang="zh-TW"/>
          </a:p>
        </p:txBody>
      </p:sp>
      <p:sp>
        <p:nvSpPr>
          <p:cNvPr id="7" name="形狀 62">
            <a:extLst>
              <a:ext uri="{FF2B5EF4-FFF2-40B4-BE49-F238E27FC236}">
                <a16:creationId xmlns:a16="http://schemas.microsoft.com/office/drawing/2014/main" id="{2C8F251E-BB08-9D42-8813-D3CD1AE6AF9A}"/>
              </a:ext>
            </a:extLst>
          </p:cNvPr>
          <p:cNvSpPr/>
          <p:nvPr userDrawn="1"/>
        </p:nvSpPr>
        <p:spPr>
          <a:xfrm flipV="1">
            <a:off x="359981" y="324873"/>
            <a:ext cx="1" cy="1927707"/>
          </a:xfrm>
          <a:prstGeom prst="line">
            <a:avLst/>
          </a:prstGeom>
          <a:ln w="3810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/>
          </a:p>
        </p:txBody>
      </p:sp>
      <p:sp>
        <p:nvSpPr>
          <p:cNvPr id="8" name="形狀 62">
            <a:extLst>
              <a:ext uri="{FF2B5EF4-FFF2-40B4-BE49-F238E27FC236}">
                <a16:creationId xmlns:a16="http://schemas.microsoft.com/office/drawing/2014/main" id="{A6A50EC0-CBB3-41AD-AF38-46BDF1B9916B}"/>
              </a:ext>
            </a:extLst>
          </p:cNvPr>
          <p:cNvSpPr/>
          <p:nvPr userDrawn="1"/>
        </p:nvSpPr>
        <p:spPr>
          <a:xfrm flipV="1">
            <a:off x="359980" y="4249256"/>
            <a:ext cx="1" cy="1927707"/>
          </a:xfrm>
          <a:prstGeom prst="line">
            <a:avLst/>
          </a:prstGeom>
          <a:ln w="3810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/>
          </a:p>
        </p:txBody>
      </p:sp>
      <p:grpSp>
        <p:nvGrpSpPr>
          <p:cNvPr id="9" name="組 8">
            <a:extLst>
              <a:ext uri="{FF2B5EF4-FFF2-40B4-BE49-F238E27FC236}">
                <a16:creationId xmlns:a16="http://schemas.microsoft.com/office/drawing/2014/main" id="{932760BE-93B1-4779-8ADF-840AB6D0F2FF}"/>
              </a:ext>
            </a:extLst>
          </p:cNvPr>
          <p:cNvGrpSpPr/>
          <p:nvPr userDrawn="1"/>
        </p:nvGrpSpPr>
        <p:grpSpPr>
          <a:xfrm rot="16200000">
            <a:off x="-2423008" y="3024981"/>
            <a:ext cx="5481437" cy="451874"/>
            <a:chOff x="3355282" y="2915571"/>
            <a:chExt cx="5481437" cy="451874"/>
          </a:xfrm>
        </p:grpSpPr>
        <p:sp>
          <p:nvSpPr>
            <p:cNvPr id="10" name="長方形 9">
              <a:extLst>
                <a:ext uri="{FF2B5EF4-FFF2-40B4-BE49-F238E27FC236}">
                  <a16:creationId xmlns:a16="http://schemas.microsoft.com/office/drawing/2014/main" id="{636C121D-CF5C-495E-A40A-27FB9F00E618}"/>
                </a:ext>
              </a:extLst>
            </p:cNvPr>
            <p:cNvSpPr/>
            <p:nvPr userDrawn="1"/>
          </p:nvSpPr>
          <p:spPr>
            <a:xfrm>
              <a:off x="3355282" y="2967335"/>
              <a:ext cx="548143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2000" b="1" i="0" cap="none" spc="0" dirty="0" err="1">
                  <a:ln/>
                  <a:solidFill>
                    <a:schemeClr val="accent1"/>
                  </a:solidFill>
                  <a:effectLst/>
                  <a:latin typeface="+mj-lt"/>
                  <a:cs typeface="Gill Sans" panose="020B0502020104020203" pitchFamily="34" charset="-79"/>
                </a:rPr>
                <a:t>Acousto</a:t>
              </a:r>
              <a:r>
                <a:rPr lang="zh-TW" sz="2000" b="1" i="0" cap="none" spc="0" dirty="0">
                  <a:ln/>
                  <a:solidFill>
                    <a:schemeClr val="accent1"/>
                  </a:solidFill>
                  <a:effectLst/>
                  <a:latin typeface="+mj-lt"/>
                  <a:cs typeface="Gill Sans" panose="020B0502020104020203" pitchFamily="34" charset="-79"/>
                </a:rPr>
                <a:t> 大學</a:t>
              </a:r>
              <a:endParaRPr lang="zh-TW" sz="2000" b="1" cap="none" spc="0" dirty="0">
                <a:ln/>
                <a:solidFill>
                  <a:schemeClr val="accent1"/>
                </a:solidFill>
                <a:effectLst/>
              </a:endParaRPr>
            </a:p>
          </p:txBody>
        </p:sp>
        <p:pic>
          <p:nvPicPr>
            <p:cNvPr id="11" name="圖形化 11">
              <a:extLst>
                <a:ext uri="{FF2B5EF4-FFF2-40B4-BE49-F238E27FC236}">
                  <a16:creationId xmlns:a16="http://schemas.microsoft.com/office/drawing/2014/main" id="{2913971F-7AC5-4BD8-8A2D-09DE439C0C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rot="297242" flipH="1">
              <a:off x="6260756" y="2915571"/>
              <a:ext cx="371344" cy="252643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Relationship Id="rId9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組 7">
            <a:extLst>
              <a:ext uri="{FF2B5EF4-FFF2-40B4-BE49-F238E27FC236}">
                <a16:creationId xmlns:a16="http://schemas.microsoft.com/office/drawing/2014/main" id="{5BCF283B-097F-4E67-AEAD-896B701CC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73255" y="321176"/>
            <a:ext cx="4513277" cy="6179551"/>
            <a:chOff x="7273255" y="242607"/>
            <a:chExt cx="4513277" cy="6099470"/>
          </a:xfrm>
          <a:solidFill>
            <a:schemeClr val="accent2">
              <a:lumMod val="75000"/>
            </a:schemeClr>
          </a:solidFill>
        </p:grpSpPr>
        <p:sp>
          <p:nvSpPr>
            <p:cNvPr id="7" name="長方形 6">
              <a:extLst>
                <a:ext uri="{FF2B5EF4-FFF2-40B4-BE49-F238E27FC236}">
                  <a16:creationId xmlns:a16="http://schemas.microsoft.com/office/drawing/2014/main" id="{214B1DF2-26FA-4184-AF7E-BF51DA818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65535" y="316709"/>
              <a:ext cx="4345496" cy="59414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長方形 9">
              <a:extLst>
                <a:ext uri="{FF2B5EF4-FFF2-40B4-BE49-F238E27FC236}">
                  <a16:creationId xmlns:a16="http://schemas.microsoft.com/office/drawing/2014/main" id="{CF0A7EA0-FBF7-4AAB-AA38-F67AB20A8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73255" y="242607"/>
              <a:ext cx="4513277" cy="609947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8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Acousto</a:t>
            </a:r>
            <a:r>
              <a:rPr lang="zh-TW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大學</a:t>
            </a:r>
          </a:p>
        </p:txBody>
      </p:sp>
      <p:sp>
        <p:nvSpPr>
          <p:cNvPr id="6" name="文字佔位符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608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zh-TW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全新學生社團</a:t>
            </a:r>
          </a:p>
        </p:txBody>
      </p:sp>
      <p:cxnSp>
        <p:nvCxnSpPr>
          <p:cNvPr id="12" name="直接頭 11">
            <a:extLst>
              <a:ext uri="{FF2B5EF4-FFF2-40B4-BE49-F238E27FC236}">
                <a16:creationId xmlns:a16="http://schemas.microsoft.com/office/drawing/2014/main" id="{6F26F59B-68E4-414D-A370-0D8AF297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179266" y="3801979"/>
            <a:ext cx="2743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形化 3">
            <a:extLst>
              <a:ext uri="{FF2B5EF4-FFF2-40B4-BE49-F238E27FC236}">
                <a16:creationId xmlns:a16="http://schemas.microsoft.com/office/drawing/2014/main" id="{B029CE4D-3754-4FF8-A73A-AB6AB9598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052599" flipH="1">
            <a:off x="8661466" y="2678063"/>
            <a:ext cx="990599" cy="624809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5" name="圖片佔位符 4">
            <a:extLst>
              <a:ext uri="{FF2B5EF4-FFF2-40B4-BE49-F238E27FC236}">
                <a16:creationId xmlns:a16="http://schemas.microsoft.com/office/drawing/2014/main" id="{ECA3BA48-F34B-6346-ABF0-1EE5BC4FF2B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9127" y="321177"/>
            <a:ext cx="5770435" cy="617955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965613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A58CA52-4159-4771-81D3-731A0FEF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5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sz="6000" dirty="0"/>
              <a:t>全新學生社團</a:t>
            </a:r>
          </a:p>
        </p:txBody>
      </p:sp>
      <p:sp>
        <p:nvSpPr>
          <p:cNvPr id="8" name="長方形 7">
            <a:extLst>
              <a:ext uri="{FF2B5EF4-FFF2-40B4-BE49-F238E27FC236}">
                <a16:creationId xmlns:a16="http://schemas.microsoft.com/office/drawing/2014/main" id="{326192B7-838F-48EB-95E7-4B54E32C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820525" y="0"/>
            <a:ext cx="37147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10" name="長方形 9">
            <a:extLst>
              <a:ext uri="{FF2B5EF4-FFF2-40B4-BE49-F238E27FC236}">
                <a16:creationId xmlns:a16="http://schemas.microsoft.com/office/drawing/2014/main" id="{74C5BA03-8064-4908-A6E4-0C36569CE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3950" y="1312818"/>
            <a:ext cx="10515600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2" name="內容佔位符 1">
            <a:extLst>
              <a:ext uri="{FF2B5EF4-FFF2-40B4-BE49-F238E27FC236}">
                <a16:creationId xmlns:a16="http://schemas.microsoft.com/office/drawing/2014/main" id="{B4B85376-37F5-494A-BADE-8E996D95E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653691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佔位符 4">
            <a:extLst>
              <a:ext uri="{FF2B5EF4-FFF2-40B4-BE49-F238E27FC236}">
                <a16:creationId xmlns:a16="http://schemas.microsoft.com/office/drawing/2014/main" id="{1953526E-7475-6A40-B32A-AB90CBA937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長方形 1">
            <a:extLst>
              <a:ext uri="{FF2B5EF4-FFF2-40B4-BE49-F238E27FC236}">
                <a16:creationId xmlns:a16="http://schemas.microsoft.com/office/drawing/2014/main" id="{C65C7A0B-BF92-45AD-B3AC-C9BAA069C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337523"/>
            <a:ext cx="12192000" cy="1761273"/>
          </a:xfrm>
          <a:prstGeom prst="rect">
            <a:avLst/>
          </a:prstGeom>
          <a:solidFill>
            <a:srgbClr val="E3DED1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3" name="長方形 2">
            <a:extLst>
              <a:ext uri="{FF2B5EF4-FFF2-40B4-BE49-F238E27FC236}">
                <a16:creationId xmlns:a16="http://schemas.microsoft.com/office/drawing/2014/main" id="{27B657A5-245A-4599-998D-196F2280B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178743"/>
            <a:ext cx="12191980" cy="755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10" name="長方形 9">
            <a:extLst>
              <a:ext uri="{FF2B5EF4-FFF2-40B4-BE49-F238E27FC236}">
                <a16:creationId xmlns:a16="http://schemas.microsoft.com/office/drawing/2014/main" id="{6E5346F1-4BDE-4A07-AC1D-DD5B05949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6274" y="6182490"/>
            <a:ext cx="12191980" cy="755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24" name="標題 23">
            <a:extLst>
              <a:ext uri="{FF2B5EF4-FFF2-40B4-BE49-F238E27FC236}">
                <a16:creationId xmlns:a16="http://schemas.microsoft.com/office/drawing/2014/main" id="{3BC3A2D7-5CFE-0944-821B-1E6E6760B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688" y="4337523"/>
            <a:ext cx="10918056" cy="13273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zh-TW" sz="6000" b="1" dirty="0">
                <a:solidFill>
                  <a:schemeClr val="tx1"/>
                </a:solidFill>
                <a:cs typeface="+mj-cs"/>
              </a:rPr>
              <a:t>國際化社團</a:t>
            </a:r>
          </a:p>
        </p:txBody>
      </p:sp>
      <p:sp>
        <p:nvSpPr>
          <p:cNvPr id="25" name="文字佔位符 24">
            <a:extLst>
              <a:ext uri="{FF2B5EF4-FFF2-40B4-BE49-F238E27FC236}">
                <a16:creationId xmlns:a16="http://schemas.microsoft.com/office/drawing/2014/main" id="{F8C6BF16-D352-864F-9ABC-9C63470E6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688" y="5308847"/>
            <a:ext cx="10918056" cy="91097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zh-TW" sz="2400" dirty="0">
                <a:solidFill>
                  <a:schemeClr val="tx2"/>
                </a:solidFill>
                <a:cs typeface="+mn-cs"/>
              </a:rPr>
              <a:t>歡迎想社交、分享知識與文化，及</a:t>
            </a:r>
            <a:r>
              <a:rPr lang="zh-TW" sz="2400" dirty="0">
                <a:solidFill>
                  <a:schemeClr val="tx2"/>
                </a:solidFill>
              </a:rPr>
              <a:t>與不同背景人員交流的學生</a:t>
            </a:r>
            <a:r>
              <a:rPr lang="zh-TW" sz="2400" dirty="0">
                <a:solidFill>
                  <a:schemeClr val="tx2"/>
                </a:solidFill>
                <a:cs typeface="+mn-cs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5521633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佔位符 26">
            <a:extLst>
              <a:ext uri="{FF2B5EF4-FFF2-40B4-BE49-F238E27FC236}">
                <a16:creationId xmlns:a16="http://schemas.microsoft.com/office/drawing/2014/main" id="{7AFB9CE9-045E-4CFD-AE1F-82B756002A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2" y="0"/>
            <a:ext cx="6648451" cy="6858000"/>
          </a:xfrm>
          <a:prstGeom prst="rect">
            <a:avLst/>
          </a:prstGeom>
        </p:spPr>
      </p:pic>
      <p:sp>
        <p:nvSpPr>
          <p:cNvPr id="8" name="長方形 7">
            <a:extLst>
              <a:ext uri="{FF2B5EF4-FFF2-40B4-BE49-F238E27FC236}">
                <a16:creationId xmlns:a16="http://schemas.microsoft.com/office/drawing/2014/main" id="{258CB051-E715-46A4-8568-4FF38485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48451" y="0"/>
            <a:ext cx="5543549" cy="6858000"/>
          </a:xfrm>
          <a:prstGeom prst="rect">
            <a:avLst/>
          </a:prstGeom>
          <a:solidFill>
            <a:srgbClr val="2E64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sz="4000"/>
          </a:p>
        </p:txBody>
      </p:sp>
      <p:sp>
        <p:nvSpPr>
          <p:cNvPr id="10" name="長方形 9">
            <a:extLst>
              <a:ext uri="{FF2B5EF4-FFF2-40B4-BE49-F238E27FC236}">
                <a16:creationId xmlns:a16="http://schemas.microsoft.com/office/drawing/2014/main" id="{6BE1663B-51E6-4C05-A030-1500214DF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00901" y="2843124"/>
            <a:ext cx="4618711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922D628-273F-4ABD-8D75-AEE57F2D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303" y="-23505"/>
            <a:ext cx="5361839" cy="1395208"/>
          </a:xfrm>
        </p:spPr>
        <p:txBody>
          <a:bodyPr>
            <a:noAutofit/>
          </a:bodyPr>
          <a:lstStyle/>
          <a:p>
            <a:pPr algn="ctr"/>
            <a:r>
              <a:rPr lang="zh-TW" sz="6000" b="1" dirty="0">
                <a:solidFill>
                  <a:schemeClr val="bg1"/>
                </a:solidFill>
              </a:rPr>
              <a:t>舞蹈社</a:t>
            </a:r>
          </a:p>
        </p:txBody>
      </p:sp>
      <p:sp>
        <p:nvSpPr>
          <p:cNvPr id="9" name="文字佔位符 8">
            <a:extLst>
              <a:ext uri="{FF2B5EF4-FFF2-40B4-BE49-F238E27FC236}">
                <a16:creationId xmlns:a16="http://schemas.microsoft.com/office/drawing/2014/main" id="{7AFC35FB-E32A-44D8-BE74-0B8F2514DF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39339" y="1658048"/>
            <a:ext cx="5141167" cy="1332667"/>
          </a:xfrm>
        </p:spPr>
        <p:txBody>
          <a:bodyPr>
            <a:noAutofit/>
          </a:bodyPr>
          <a:lstStyle/>
          <a:p>
            <a:pPr algn="ctr"/>
            <a:r>
              <a:rPr lang="zh-TW" sz="2400" dirty="0">
                <a:solidFill>
                  <a:schemeClr val="bg1"/>
                </a:solidFill>
                <a:latin typeface="Gill Sans Light"/>
              </a:rPr>
              <a:t>透過舞蹈藝術，促進團隊精神、尊重的態度與開放的心胸。</a:t>
            </a:r>
          </a:p>
        </p:txBody>
      </p:sp>
      <p:sp>
        <p:nvSpPr>
          <p:cNvPr id="4" name="文字佔位符 3">
            <a:extLst>
              <a:ext uri="{FF2B5EF4-FFF2-40B4-BE49-F238E27FC236}">
                <a16:creationId xmlns:a16="http://schemas.microsoft.com/office/drawing/2014/main" id="{108C439A-58A1-49FF-AB97-1809541DE3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56614" y="3092587"/>
            <a:ext cx="4527220" cy="3518708"/>
          </a:xfrm>
        </p:spPr>
        <p:txBody>
          <a:bodyPr/>
          <a:lstStyle/>
          <a:p>
            <a:r>
              <a:rPr lang="zh-TW" sz="2000" dirty="0">
                <a:solidFill>
                  <a:schemeClr val="bg1"/>
                </a:solidFill>
                <a:latin typeface="Gill Sans Light"/>
              </a:rPr>
              <a:t>歡迎所有舞蹈等級和舞風的人。</a:t>
            </a:r>
          </a:p>
          <a:p>
            <a:r>
              <a:rPr lang="zh-TW" sz="2000" dirty="0">
                <a:solidFill>
                  <a:schemeClr val="bg1"/>
                </a:solidFill>
                <a:latin typeface="Gill Sans Light"/>
              </a:rPr>
              <a:t>社課為每週三晚上。</a:t>
            </a:r>
          </a:p>
          <a:p>
            <a:r>
              <a:rPr lang="zh-TW" sz="2000" dirty="0">
                <a:solidFill>
                  <a:schemeClr val="bg1"/>
                </a:solidFill>
                <a:latin typeface="Gill Sans Light"/>
              </a:rPr>
              <a:t>6 月舉行演出。</a:t>
            </a:r>
          </a:p>
          <a:p>
            <a:r>
              <a:rPr lang="zh-TW" sz="2000" dirty="0">
                <a:solidFill>
                  <a:schemeClr val="bg1"/>
                </a:solidFill>
                <a:latin typeface="Gill Sans Light"/>
              </a:rPr>
              <a:t>免入社費用。</a:t>
            </a:r>
          </a:p>
          <a:p>
            <a:endParaRPr lang="zh-TW" sz="1800" dirty="0">
              <a:solidFill>
                <a:schemeClr val="bg1"/>
              </a:solidFill>
            </a:endParaRPr>
          </a:p>
          <a:p>
            <a:endParaRPr 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6606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版面配置區 15" descr="一張含有 室內, 吉他 的圖片&#10;&#10;自動產生的描述">
            <a:extLst>
              <a:ext uri="{FF2B5EF4-FFF2-40B4-BE49-F238E27FC236}">
                <a16:creationId xmlns:a16="http://schemas.microsoft.com/office/drawing/2014/main" id="{D14963D1-0533-4072-8A42-AB530C8A05A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6FE0759-ACD8-4812-AA64-323DA8CED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786810"/>
            <a:ext cx="5487049" cy="1029681"/>
          </a:xfrm>
        </p:spPr>
        <p:txBody>
          <a:bodyPr>
            <a:normAutofit/>
          </a:bodyPr>
          <a:lstStyle/>
          <a:p>
            <a:pPr algn="ctr"/>
            <a:r>
              <a:rPr lang="zh-TW" sz="6000"/>
              <a:t>音樂社</a:t>
            </a:r>
          </a:p>
        </p:txBody>
      </p:sp>
      <p:sp>
        <p:nvSpPr>
          <p:cNvPr id="7" name="文字佔位符 6">
            <a:extLst>
              <a:ext uri="{FF2B5EF4-FFF2-40B4-BE49-F238E27FC236}">
                <a16:creationId xmlns:a16="http://schemas.microsoft.com/office/drawing/2014/main" id="{4E4660EB-7739-4303-ABC8-63FD720162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8803" y="1924051"/>
            <a:ext cx="5709797" cy="635636"/>
          </a:xfrm>
        </p:spPr>
        <p:txBody>
          <a:bodyPr>
            <a:normAutofit/>
          </a:bodyPr>
          <a:lstStyle/>
          <a:p>
            <a:pPr algn="ctr"/>
            <a:r>
              <a:rPr lang="zh-TW" sz="2400"/>
              <a:t>練習、演奏、活到老學到老</a:t>
            </a:r>
          </a:p>
          <a:p>
            <a:endParaRPr lang="zh-TW"/>
          </a:p>
        </p:txBody>
      </p:sp>
      <p:sp>
        <p:nvSpPr>
          <p:cNvPr id="14" name="長方形 13" descr="rectangular container with an orange outline located in the lower left corner">
            <a:extLst>
              <a:ext uri="{FF2B5EF4-FFF2-40B4-BE49-F238E27FC236}">
                <a16:creationId xmlns:a16="http://schemas.microsoft.com/office/drawing/2014/main" id="{3DAF9AA1-93CF-4D40-8674-A367BA58365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998183" y="3044559"/>
            <a:ext cx="2606040" cy="2679192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15" name="長方形 14">
            <a:extLst>
              <a:ext uri="{FF2B5EF4-FFF2-40B4-BE49-F238E27FC236}">
                <a16:creationId xmlns:a16="http://schemas.microsoft.com/office/drawing/2014/main" id="{D55CB9F0-DC9E-483D-8179-82D919B0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37280" y="3044559"/>
            <a:ext cx="2606923" cy="267996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3" name="內容佔位符 2">
            <a:extLst>
              <a:ext uri="{FF2B5EF4-FFF2-40B4-BE49-F238E27FC236}">
                <a16:creationId xmlns:a16="http://schemas.microsoft.com/office/drawing/2014/main" id="{EA7CEFF9-309C-492F-AF96-1174ACE80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90975" y="3044560"/>
            <a:ext cx="2314576" cy="2679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sz="2000" dirty="0"/>
              <a:t>歡迎所有想投入音樂懷抱的學生：不論是聆聽、練習、表演、活動或是旅程都可以。</a:t>
            </a:r>
          </a:p>
        </p:txBody>
      </p:sp>
      <p:sp>
        <p:nvSpPr>
          <p:cNvPr id="12" name="長方形 11">
            <a:extLst>
              <a:ext uri="{FF2B5EF4-FFF2-40B4-BE49-F238E27FC236}">
                <a16:creationId xmlns:a16="http://schemas.microsoft.com/office/drawing/2014/main" id="{F9B34134-1621-46B9-AF65-6FB095C0C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1549" y="2631500"/>
            <a:ext cx="5487051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6412667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長方形 2">
            <a:extLst>
              <a:ext uri="{FF2B5EF4-FFF2-40B4-BE49-F238E27FC236}">
                <a16:creationId xmlns:a16="http://schemas.microsoft.com/office/drawing/2014/main" id="{5F57D885-946F-45E2-88A9-B7FDE224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77878" y="0"/>
            <a:ext cx="4914122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E0D6042-4FB7-4082-BD06-30D029E2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891" y="77094"/>
            <a:ext cx="4803574" cy="1664138"/>
          </a:xfrm>
        </p:spPr>
        <p:txBody>
          <a:bodyPr>
            <a:noAutofit/>
          </a:bodyPr>
          <a:lstStyle/>
          <a:p>
            <a:pPr algn="ctr"/>
            <a:r>
              <a:rPr lang="zh-TW" sz="6000">
                <a:solidFill>
                  <a:schemeClr val="bg1"/>
                </a:solidFill>
              </a:rPr>
              <a:t>運動社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99CAE4-04F3-4096-A552-4779BF18DA8A}"/>
              </a:ext>
            </a:extLst>
          </p:cNvPr>
          <p:cNvSpPr txBox="1"/>
          <p:nvPr/>
        </p:nvSpPr>
        <p:spPr>
          <a:xfrm>
            <a:off x="7417472" y="1741232"/>
            <a:ext cx="4610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sz="2400" dirty="0">
                <a:solidFill>
                  <a:schemeClr val="bg1"/>
                </a:solidFill>
              </a:rPr>
              <a:t>透過運動提升健康狀況</a:t>
            </a:r>
            <a:br>
              <a:rPr lang="zh-TW" altLang="zh-TW" sz="2400" dirty="0">
                <a:solidFill>
                  <a:schemeClr val="bg1"/>
                </a:solidFill>
              </a:rPr>
            </a:br>
            <a:r>
              <a:rPr lang="zh-TW" sz="2400" dirty="0">
                <a:solidFill>
                  <a:schemeClr val="bg1"/>
                </a:solidFill>
              </a:rPr>
              <a:t>與良好體態</a:t>
            </a:r>
          </a:p>
        </p:txBody>
      </p:sp>
      <p:cxnSp>
        <p:nvCxnSpPr>
          <p:cNvPr id="8" name="直接頭 7">
            <a:extLst>
              <a:ext uri="{FF2B5EF4-FFF2-40B4-BE49-F238E27FC236}">
                <a16:creationId xmlns:a16="http://schemas.microsoft.com/office/drawing/2014/main" id="{0E19A252-D40F-4DF1-A404-27080EAFB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735550" y="2869449"/>
            <a:ext cx="412160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內容佔位符 23">
            <a:extLst>
              <a:ext uri="{FF2B5EF4-FFF2-40B4-BE49-F238E27FC236}">
                <a16:creationId xmlns:a16="http://schemas.microsoft.com/office/drawing/2014/main" id="{5B49A45C-775F-48DB-9501-5413FD4BE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6054" y="3049826"/>
            <a:ext cx="4430348" cy="358961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TW" sz="2000" dirty="0">
                <a:solidFill>
                  <a:schemeClr val="bg1"/>
                </a:solidFill>
                <a:latin typeface="Gill Sans Light"/>
              </a:rPr>
              <a:t>歡迎所有等級的學生</a:t>
            </a:r>
          </a:p>
          <a:p>
            <a:pPr>
              <a:lnSpc>
                <a:spcPct val="200000"/>
              </a:lnSpc>
            </a:pPr>
            <a:r>
              <a:rPr lang="zh-TW" sz="2000">
                <a:solidFill>
                  <a:schemeClr val="bg1"/>
                </a:solidFill>
                <a:latin typeface="Gill Sans Light"/>
              </a:rPr>
              <a:t>競技與非競技比賽</a:t>
            </a:r>
          </a:p>
          <a:p>
            <a:pPr>
              <a:lnSpc>
                <a:spcPct val="200000"/>
              </a:lnSpc>
            </a:pPr>
            <a:r>
              <a:rPr lang="zh-TW" sz="2000" dirty="0">
                <a:solidFill>
                  <a:schemeClr val="bg1"/>
                </a:solidFill>
                <a:latin typeface="Gill Sans Light"/>
              </a:rPr>
              <a:t>免費</a:t>
            </a:r>
          </a:p>
        </p:txBody>
      </p:sp>
      <p:sp>
        <p:nvSpPr>
          <p:cNvPr id="12" name="長方形 11">
            <a:extLst>
              <a:ext uri="{FF2B5EF4-FFF2-40B4-BE49-F238E27FC236}">
                <a16:creationId xmlns:a16="http://schemas.microsoft.com/office/drawing/2014/main" id="{A2E283E3-9B67-4DA9-8192-79AAFF501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0186" y="415886"/>
            <a:ext cx="6848856" cy="60262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pic>
        <p:nvPicPr>
          <p:cNvPr id="13" name="跑步">
            <a:extLst>
              <a:ext uri="{FF2B5EF4-FFF2-40B4-BE49-F238E27FC236}">
                <a16:creationId xmlns:a16="http://schemas.microsoft.com/office/drawing/2014/main" id="{729EA318-3D78-47BE-B877-4C6A8470BBA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6371" y="877498"/>
            <a:ext cx="2998243" cy="282041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划船">
            <a:extLst>
              <a:ext uri="{FF2B5EF4-FFF2-40B4-BE49-F238E27FC236}">
                <a16:creationId xmlns:a16="http://schemas.microsoft.com/office/drawing/2014/main" id="{13F5791D-E1E8-4E48-896B-8CF74F6D82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6372" y="4092936"/>
            <a:ext cx="2946710" cy="193011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踢">
            <a:extLst>
              <a:ext uri="{FF2B5EF4-FFF2-40B4-BE49-F238E27FC236}">
                <a16:creationId xmlns:a16="http://schemas.microsoft.com/office/drawing/2014/main" id="{A33B5DE4-43BD-4B73-A0EE-ACC66913288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50799" y="887454"/>
            <a:ext cx="2565646" cy="18039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瑜珈">
            <a:extLst>
              <a:ext uri="{FF2B5EF4-FFF2-40B4-BE49-F238E27FC236}">
                <a16:creationId xmlns:a16="http://schemas.microsoft.com/office/drawing/2014/main" id="{80DCE40E-0437-44B7-83D1-C476742FA46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46981" y="3102335"/>
            <a:ext cx="2569464" cy="292071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1522051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>
            <a:extLst>
              <a:ext uri="{FF2B5EF4-FFF2-40B4-BE49-F238E27FC236}">
                <a16:creationId xmlns:a16="http://schemas.microsoft.com/office/drawing/2014/main" id="{1C3710A2-80F5-474B-AEC8-AEE58E50F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pic>
        <p:nvPicPr>
          <p:cNvPr id="5" name="圖片佔位符 4">
            <a:extLst>
              <a:ext uri="{FF2B5EF4-FFF2-40B4-BE49-F238E27FC236}">
                <a16:creationId xmlns:a16="http://schemas.microsoft.com/office/drawing/2014/main" id="{0F328162-C41F-0747-AD98-22BF1A68A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"/>
            <a:ext cx="12192000" cy="685798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412962A-97A6-432C-8431-24A25BBA4B07}"/>
              </a:ext>
            </a:extLst>
          </p:cNvPr>
          <p:cNvSpPr/>
          <p:nvPr/>
        </p:nvSpPr>
        <p:spPr>
          <a:xfrm>
            <a:off x="1380931" y="2285993"/>
            <a:ext cx="10021077" cy="2789859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108483C-D7E5-4BC4-A063-CD9EA2DD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04" y="1065862"/>
            <a:ext cx="424542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TW" sz="6000" dirty="0">
                <a:solidFill>
                  <a:srgbClr val="FFFFFF"/>
                </a:solidFill>
                <a:cs typeface="+mj-cs"/>
              </a:rPr>
              <a:t>遊戲社</a:t>
            </a:r>
          </a:p>
        </p:txBody>
      </p:sp>
      <p:cxnSp>
        <p:nvCxnSpPr>
          <p:cNvPr id="9" name="直接頭 8">
            <a:extLst>
              <a:ext uri="{FF2B5EF4-FFF2-40B4-BE49-F238E27FC236}">
                <a16:creationId xmlns:a16="http://schemas.microsoft.com/office/drawing/2014/main" id="{89785035-9666-4DC5-B634-7B291E3D2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572000" y="2286000"/>
            <a:ext cx="0" cy="278985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佔位符 5">
            <a:extLst>
              <a:ext uri="{FF2B5EF4-FFF2-40B4-BE49-F238E27FC236}">
                <a16:creationId xmlns:a16="http://schemas.microsoft.com/office/drawing/2014/main" id="{9D8A0347-95CC-4E7E-B5B8-92D48FB28F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5379" y="1284937"/>
            <a:ext cx="574468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TW" sz="2400" dirty="0">
                <a:solidFill>
                  <a:srgbClr val="FFFFFF"/>
                </a:solidFill>
                <a:cs typeface="+mn-cs"/>
              </a:rPr>
              <a:t>推動競技與非競技遊戲比賽，並提供機會讓有經驗的玩家與新手玩家一起提升自己的能力。</a:t>
            </a:r>
            <a:endParaRPr lang="zh-TW" sz="2400" b="1" dirty="0">
              <a:solidFill>
                <a:srgbClr val="FFFFFF"/>
              </a:solidFill>
              <a:cs typeface="+mn-cs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zh-TW" sz="2000" dirty="0">
              <a:solidFill>
                <a:srgbClr val="FFFFFF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822105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B516E3E-5EFE-4EBE-B821-28A54E2B11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90576" y="260287"/>
            <a:ext cx="7229474" cy="1235138"/>
          </a:xfrm>
        </p:spPr>
        <p:txBody>
          <a:bodyPr anchor="b">
            <a:normAutofit/>
          </a:bodyPr>
          <a:lstStyle/>
          <a:p>
            <a:pPr lvl="0" algn="ctr"/>
            <a:r>
              <a:rPr lang="zh-TW" sz="6000" dirty="0">
                <a:sym typeface="Bebas"/>
              </a:rPr>
              <a:t>更多資訊</a:t>
            </a:r>
            <a:endParaRPr lang="zh-TW" sz="6000" dirty="0"/>
          </a:p>
        </p:txBody>
      </p:sp>
      <p:sp>
        <p:nvSpPr>
          <p:cNvPr id="2" name="長方形 1">
            <a:extLst>
              <a:ext uri="{FF2B5EF4-FFF2-40B4-BE49-F238E27FC236}">
                <a16:creationId xmlns:a16="http://schemas.microsoft.com/office/drawing/2014/main" id="{76AFBE66-6850-4E5B-9903-2DF117ADF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5825" y="1495425"/>
            <a:ext cx="7029450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grpSp>
        <p:nvGrpSpPr>
          <p:cNvPr id="51" name="組 50" descr="連絡資訊文字欄群組">
            <a:extLst>
              <a:ext uri="{FF2B5EF4-FFF2-40B4-BE49-F238E27FC236}">
                <a16:creationId xmlns:a16="http://schemas.microsoft.com/office/drawing/2014/main" id="{5440D331-C6D8-D844-8811-5ED6AEB3F4BD}"/>
              </a:ext>
            </a:extLst>
          </p:cNvPr>
          <p:cNvGrpSpPr/>
          <p:nvPr/>
        </p:nvGrpSpPr>
        <p:grpSpPr>
          <a:xfrm>
            <a:off x="2128027" y="2343178"/>
            <a:ext cx="5381626" cy="2494979"/>
            <a:chOff x="7718027" y="4219642"/>
            <a:chExt cx="2780443" cy="1014040"/>
          </a:xfrm>
        </p:grpSpPr>
        <p:grpSp>
          <p:nvGrpSpPr>
            <p:cNvPr id="19" name="組 18">
              <a:extLst>
                <a:ext uri="{FF2B5EF4-FFF2-40B4-BE49-F238E27FC236}">
                  <a16:creationId xmlns:a16="http://schemas.microsoft.com/office/drawing/2014/main" id="{28D1A7A2-A799-E043-8B93-F66D87909B8A}"/>
                </a:ext>
              </a:extLst>
            </p:cNvPr>
            <p:cNvGrpSpPr/>
            <p:nvPr/>
          </p:nvGrpSpPr>
          <p:grpSpPr>
            <a:xfrm>
              <a:off x="8029588" y="4275893"/>
              <a:ext cx="2468882" cy="957789"/>
              <a:chOff x="6095998" y="4275893"/>
              <a:chExt cx="4707723" cy="957789"/>
            </a:xfrm>
          </p:grpSpPr>
          <p:sp>
            <p:nvSpPr>
              <p:cNvPr id="45" name="字幕 2">
                <a:extLst>
                  <a:ext uri="{FF2B5EF4-FFF2-40B4-BE49-F238E27FC236}">
                    <a16:creationId xmlns:a16="http://schemas.microsoft.com/office/drawing/2014/main" id="{6727AF79-CC43-B24F-91AB-59C97C3486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5998" y="4275893"/>
                <a:ext cx="4031470" cy="167116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defPPr>
                  <a:defRPr lang="zh-TW"/>
                </a:defPPr>
                <a:lvl1pPr indent="0" defTabSz="914400">
                  <a:lnSpc>
                    <a:spcPct val="100000"/>
                  </a:lnSpc>
                  <a:spcBef>
                    <a:spcPts val="1000"/>
                  </a:spcBef>
                  <a:spcAft>
                    <a:spcPts val="500"/>
                  </a:spcAft>
                  <a:buClr>
                    <a:srgbClr val="00B0F0"/>
                  </a:buClr>
                  <a:buFont typeface="Arial" panose="020B0604020202020204" pitchFamily="34" charset="0"/>
                  <a:buNone/>
                  <a:defRPr kumimoji="0" sz="2400" u="none" strike="noStrike" cap="none" spc="0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cs typeface="Gill Sans Light" panose="020B0302020104020203" pitchFamily="34" charset="-79"/>
                  </a:defRPr>
                </a:lvl1pPr>
                <a:lvl2pPr marL="542925" indent="-276225" defTabSz="914400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2"/>
                    </a:solidFill>
                  </a:defRPr>
                </a:lvl2pPr>
                <a:lvl3pPr marL="809625" indent="-266700" defTabSz="914400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2"/>
                    </a:solidFill>
                  </a:defRPr>
                </a:lvl3pPr>
                <a:lvl4pPr marL="1076325" indent="-266700" defTabSz="914400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2"/>
                    </a:solidFill>
                  </a:defRPr>
                </a:lvl4pPr>
                <a:lvl5pPr marL="1343025" indent="-266700" defTabSz="914400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2"/>
                    </a:solidFill>
                  </a:defRPr>
                </a:lvl5pPr>
                <a:lvl6pPr marL="25146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r>
                  <a:rPr lang="zh-TW"/>
                  <a:t>Shaun Beasley</a:t>
                </a:r>
              </a:p>
            </p:txBody>
          </p:sp>
          <p:sp>
            <p:nvSpPr>
              <p:cNvPr id="46" name="文字佔位符 17">
                <a:extLst>
                  <a:ext uri="{FF2B5EF4-FFF2-40B4-BE49-F238E27FC236}">
                    <a16:creationId xmlns:a16="http://schemas.microsoft.com/office/drawing/2014/main" id="{698B802A-61BF-5142-91CD-EF6EE9F1A6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2" y="4610964"/>
                <a:ext cx="3206749" cy="167116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500"/>
                  </a:spcAft>
                  <a:buClr>
                    <a:schemeClr val="accent1"/>
                  </a:buClr>
                  <a:buFont typeface="Arial" panose="020B0604020202020204" pitchFamily="34" charset="0"/>
                  <a:buNone/>
                  <a:defRPr lang="zh-TW" sz="1400" kern="1200" dirty="0" smtClean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542925" indent="-276225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lang="zh-TW" sz="2000" kern="1200" dirty="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09625" indent="-2667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lang="zh-TW" sz="1800" kern="1200" dirty="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076325" indent="-2667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lang="zh-TW" sz="1600" kern="1200" dirty="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343025" indent="-2667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lang="zh-TW" sz="1600" kern="1200" dirty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B0F0"/>
                  </a:buClr>
                </a:pPr>
                <a:r>
                  <a:rPr kumimoji="0" lang="zh-TW" sz="2400" u="none" strike="noStrike" kern="1200" cap="none" spc="0" normalizeH="0" baseline="0" noProof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cs typeface="Gill Sans Light" panose="020B0302020104020203" pitchFamily="34" charset="-79"/>
                  </a:rPr>
                  <a:t>+</a:t>
                </a:r>
                <a:r>
                  <a:rPr lang="zh-TW" sz="2400">
                    <a:solidFill>
                      <a:schemeClr val="tx2"/>
                    </a:solidFill>
                    <a:cs typeface="Gill Sans Light" panose="020B0302020104020203" pitchFamily="34" charset="-79"/>
                  </a:rPr>
                  <a:t>1 (456) 555‐0150</a:t>
                </a:r>
                <a:endParaRPr kumimoji="0" lang="zh-TW" sz="240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Gill Sans Light" panose="020B0302020104020203" pitchFamily="34" charset="-79"/>
                </a:endParaRPr>
              </a:p>
            </p:txBody>
          </p:sp>
          <p:sp>
            <p:nvSpPr>
              <p:cNvPr id="47" name="文字佔位符 18">
                <a:extLst>
                  <a:ext uri="{FF2B5EF4-FFF2-40B4-BE49-F238E27FC236}">
                    <a16:creationId xmlns:a16="http://schemas.microsoft.com/office/drawing/2014/main" id="{22512C4B-7E64-EA4F-9C2C-D59EF00F75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2" y="5014782"/>
                <a:ext cx="4707719" cy="218900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500"/>
                  </a:spcAft>
                  <a:buClr>
                    <a:schemeClr val="accent1"/>
                  </a:buClr>
                  <a:buFont typeface="Arial" panose="020B0604020202020204" pitchFamily="34" charset="0"/>
                  <a:buNone/>
                  <a:defRPr lang="zh-TW" sz="1400" kern="1200" smtClean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542925" indent="-276225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lang="zh-TW" sz="2000" kern="120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09625" indent="-2667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lang="zh-TW" sz="1800" kern="120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076325" indent="-2667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lang="zh-TW" sz="1600" kern="120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343025" indent="-2667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lang="zh-TW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500"/>
                  </a:spcAft>
                  <a:buClr>
                    <a:srgbClr val="00B0F0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zh-TW" sz="2400" dirty="0">
                    <a:solidFill>
                      <a:schemeClr val="tx2"/>
                    </a:solidFill>
                    <a:cs typeface="Gill Sans Light" panose="020B0302020104020203" pitchFamily="34" charset="-79"/>
                  </a:rPr>
                  <a:t>shaun</a:t>
                </a:r>
                <a:r>
                  <a:rPr kumimoji="0" lang="zh-TW" sz="240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cs typeface="Gill Sans Light" panose="020B0302020104020203" pitchFamily="34" charset="-79"/>
                  </a:rPr>
                  <a:t>@</a:t>
                </a:r>
                <a:r>
                  <a:rPr kumimoji="0" lang="en-US" altLang="zh-TW" sz="240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cs typeface="Gill Sans Light" panose="020B0302020104020203" pitchFamily="34" charset="-79"/>
                  </a:rPr>
                  <a:t>Acousto</a:t>
                </a:r>
                <a:r>
                  <a:rPr kumimoji="0" lang="zh-TW" sz="240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cs typeface="Gill Sans Light" panose="020B0302020104020203" pitchFamily="34" charset="-79"/>
                  </a:rPr>
                  <a:t>college.com</a:t>
                </a:r>
              </a:p>
            </p:txBody>
          </p:sp>
        </p:grpSp>
        <p:grpSp>
          <p:nvGrpSpPr>
            <p:cNvPr id="20" name="組 19">
              <a:extLst>
                <a:ext uri="{FF2B5EF4-FFF2-40B4-BE49-F238E27FC236}">
                  <a16:creationId xmlns:a16="http://schemas.microsoft.com/office/drawing/2014/main" id="{FA9978F1-A4D0-0C48-82F7-A677ECC15EF8}"/>
                </a:ext>
              </a:extLst>
            </p:cNvPr>
            <p:cNvGrpSpPr/>
            <p:nvPr/>
          </p:nvGrpSpPr>
          <p:grpSpPr>
            <a:xfrm>
              <a:off x="7718027" y="4219642"/>
              <a:ext cx="218900" cy="973562"/>
              <a:chOff x="6582150" y="5039976"/>
              <a:chExt cx="218900" cy="973562"/>
            </a:xfrm>
          </p:grpSpPr>
          <p:pic>
            <p:nvPicPr>
              <p:cNvPr id="52" name="圖形化 51">
                <a:extLst>
                  <a:ext uri="{FF2B5EF4-FFF2-40B4-BE49-F238E27FC236}">
                    <a16:creationId xmlns:a16="http://schemas.microsoft.com/office/drawing/2014/main" id="{174B9B52-F256-CC43-B002-B0CC730357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582150" y="5039976"/>
                <a:ext cx="218900" cy="218900"/>
              </a:xfrm>
              <a:prstGeom prst="rect">
                <a:avLst/>
              </a:prstGeom>
            </p:spPr>
          </p:pic>
          <p:pic>
            <p:nvPicPr>
              <p:cNvPr id="53" name="圖形化 52">
                <a:extLst>
                  <a:ext uri="{FF2B5EF4-FFF2-40B4-BE49-F238E27FC236}">
                    <a16:creationId xmlns:a16="http://schemas.microsoft.com/office/drawing/2014/main" id="{F2F4E712-3E0F-6C46-96C5-35C27A46BA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582150" y="5794638"/>
                <a:ext cx="218900" cy="218900"/>
              </a:xfrm>
              <a:prstGeom prst="rect">
                <a:avLst/>
              </a:prstGeom>
            </p:spPr>
          </p:pic>
          <p:pic>
            <p:nvPicPr>
              <p:cNvPr id="54" name="圖形化 53">
                <a:extLst>
                  <a:ext uri="{FF2B5EF4-FFF2-40B4-BE49-F238E27FC236}">
                    <a16:creationId xmlns:a16="http://schemas.microsoft.com/office/drawing/2014/main" id="{A4DE8733-7009-1A4C-AF89-8881265D09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582150" y="5405406"/>
                <a:ext cx="218900" cy="218900"/>
              </a:xfrm>
              <a:prstGeom prst="rect">
                <a:avLst/>
              </a:prstGeom>
            </p:spPr>
          </p:pic>
        </p:grpSp>
      </p:grpSp>
      <p:sp>
        <p:nvSpPr>
          <p:cNvPr id="6" name="文字佔位符 5">
            <a:extLst>
              <a:ext uri="{FF2B5EF4-FFF2-40B4-BE49-F238E27FC236}">
                <a16:creationId xmlns:a16="http://schemas.microsoft.com/office/drawing/2014/main" id="{4E492036-E696-4CD7-AA21-39FC74717BB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530474" y="6230389"/>
            <a:ext cx="3656206" cy="627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sz="2400" dirty="0"/>
              <a:t>www.</a:t>
            </a:r>
            <a:r>
              <a:rPr lang="en-US" altLang="zh-TW" sz="2400" dirty="0" err="1"/>
              <a:t>Acousto</a:t>
            </a:r>
            <a:r>
              <a:rPr lang="zh-TW" sz="2400" dirty="0"/>
              <a:t>college.com</a:t>
            </a:r>
          </a:p>
          <a:p>
            <a:pPr marL="0" indent="0">
              <a:buNone/>
            </a:pPr>
            <a:endParaRPr lang="zh-TW" dirty="0"/>
          </a:p>
        </p:txBody>
      </p:sp>
      <p:pic>
        <p:nvPicPr>
          <p:cNvPr id="5" name="圖片佔位符 4">
            <a:extLst>
              <a:ext uri="{FF2B5EF4-FFF2-40B4-BE49-F238E27FC236}">
                <a16:creationId xmlns:a16="http://schemas.microsoft.com/office/drawing/2014/main" id="{2320BECE-3734-8743-8137-451E559E9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91524" y="0"/>
            <a:ext cx="3800476" cy="6858000"/>
          </a:xfrm>
        </p:spPr>
      </p:pic>
    </p:spTree>
    <p:extLst>
      <p:ext uri="{BB962C8B-B14F-4D97-AF65-F5344CB8AC3E}">
        <p14:creationId xmlns:p14="http://schemas.microsoft.com/office/powerpoint/2010/main" val="511889710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辦公室主題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辦公室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4852345543C41A8D2C8343CF4B874" ma:contentTypeVersion="13" ma:contentTypeDescription="Create a new document." ma:contentTypeScope="" ma:versionID="e1b2d99699d72d8131a9913078eaca6a">
  <xs:schema xmlns:xsd="http://www.w3.org/2001/XMLSchema" xmlns:xs="http://www.w3.org/2001/XMLSchema" xmlns:p="http://schemas.microsoft.com/office/2006/metadata/properties" xmlns:ns1="http://schemas.microsoft.com/sharepoint/v3" xmlns:ns2="59c1bcad-7098-423b-871d-6eb77e919c74" xmlns:ns3="77e75463-0609-43b1-9861-fe0c92935952" targetNamespace="http://schemas.microsoft.com/office/2006/metadata/properties" ma:root="true" ma:fieldsID="5fa49e0b189691b5a54043b4de04bfa4" ns1:_="" ns2:_="" ns3:_="">
    <xs:import namespace="http://schemas.microsoft.com/sharepoint/v3"/>
    <xs:import namespace="59c1bcad-7098-423b-871d-6eb77e919c74"/>
    <xs:import namespace="77e75463-0609-43b1-9861-fe0c92935952"/>
    <xs:element name="properties">
      <xs:complexType>
        <xs:sequence>
          <xs:element name="documentManagement">
            <xs:complexType>
              <xs:all>
                <xs:element ref="ns2:MediaServiceMetadata" minOccurs="0"/>
                <xs:element ref="ns2:MediaServiceFastMetadata" minOccurs="0"/>
                <xs:element ref="ns2:MediaServiceAutoTags" minOccurs="0"/>
                <xs:element ref="ns2:MediaServiceOCR" minOccurs="0"/>
                <xs:element ref="ns1:_ip_UnifiedCompliancePolicyProperties" minOccurs="0"/>
                <xs:element ref="ns1:_ip_UnifiedCompliancePolicyUIAction" minOccurs="0"/>
                <xs:element ref="ns3:SharedWithUsers" minOccurs="0"/>
                <xs:element ref="ns3:SharedWithDetails" minOccurs="0"/>
                <xs:element ref="ns2:MediaServiceAutoKeyPoints" minOccurs="0"/>
                <xs:element ref="ns2:MediaServiceKeyPoints" minOccurs="0"/>
                <xs:element ref="ns2:MediaServiceDateTaken" minOccurs="0"/>
                <xs:element ref="ns2:MediaServiceGenerationTime" minOccurs="0"/>
                <xs:element ref="ns2:MediaServiceEventHashCode" minOccurs="0"/>
              </xs:all>
            </xs:complexType>
          </xs:element>
        </xs:sequence>
      </xs:complexType>
    </xs:element>
  </xs:schema>
  <xs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:import namespace="http://schemas.microsoft.com/office/2006/documentManagement/types"/>
    <xs:import namespace="http://schemas.microsoft.com/office/infopath/2007/PartnerControls"/>
    <xs:element name="_ip_UnifiedCompliancePolicyProperties" ma:index="12" nillable="true" ma:displayName="Unified Compliance Policy Properties" ma:hidden="true" ma:internalName="_ip_UnifiedCompliancePolicyProperties">
      <xs:simpleType>
        <xs:restriction base="dms:Note"/>
      </xs:simpleType>
    </xs:element>
    <xs:element name="_ip_UnifiedCompliancePolicyUIAction" ma:index="13" nillable="true" ma:displayName="Unified Compliance Policy UI Action" ma:hidden="true" ma:internalName="_ip_UnifiedCompliancePolicyUIAction">
      <xs:simpleType>
        <xs:restriction base="dms:Text"/>
      </xs:simpleType>
    </xs:element>
  </xs:schema>
  <xs:schema xmlns:xsd="http://www.w3.org/2001/XMLSchema" xmlns:xs="http://www.w3.org/2001/XMLSchema" xmlns:dms="http://schemas.microsoft.com/office/2006/documentManagement/types" xmlns:pc="http://schemas.microsoft.com/office/infopath/2007/PartnerControls" targetNamespace="59c1bcad-7098-423b-871d-6eb77e919c74" elementFormDefault="qualified">
    <xs:import namespace="http://schemas.microsoft.com/office/2006/documentManagement/types"/>
    <xs:import namespace="http://schemas.microsoft.com/office/infopath/2007/PartnerControls"/>
    <xs:element name="MediaServiceMetadata" ma:index="8" nillable="true" ma:displayName="MediaServiceMetadata" ma:hidden="true" ma:internalName="MediaServiceMetadata" ma:readOnly="true">
      <xs:simpleType>
        <xs:restriction base="dms:Note"/>
      </xs:simpleType>
    </xs:element>
    <xs:element name="MediaServiceFastMetadata" ma:index="9" nillable="true" ma:displayName="MediaServiceFastMetadata" ma:hidden="true" ma:internalName="MediaServiceFastMetadata" ma:readOnly="true">
      <xs:simpleType>
        <xs:restriction base="dms:Note"/>
      </xs:simpleType>
    </xs:element>
    <xs:element name="MediaServiceAutoTags" ma:index="10" nillable="true" ma:displayName="MediaServiceAutoTags" ma:internalName="MediaServiceAutoTags" ma:readOnly="true">
      <xs:simpleType>
        <xs:restriction base="dms:Text"/>
      </xs:simpleType>
    </xs:element>
    <xs:element name="MediaServiceOCR" ma:index="11" nillable="true" ma:displayName="MediaServiceOCR" ma:internalName="MediaServiceOCR" ma:readOnly="true">
      <xs:simpleType>
        <xs:restriction base="dms:Note">
          <xs:maxLength value="255"/>
        </xs:restriction>
      </xs:simpleType>
    </xs:element>
    <xs:element name="MediaServiceAutoKeyPoints" ma:index="16" nillable="true" ma:displayName="MediaServiceAutoKeyPoints" ma:hidden="true" ma:internalName="MediaServiceAutoKeyPoints" ma:readOnly="true">
      <xs:simpleType>
        <xs:restriction base="dms:Note"/>
      </xs:simpleType>
    </xs:element>
    <xs:element name="MediaServiceKeyPoints" ma:index="17" nillable="true" ma:displayName="KeyPoints" ma:internalName="MediaServiceKeyPoints" ma:readOnly="true">
      <xs:simpleType>
        <xs:restriction base="dms:Note">
          <xs:maxLength value="255"/>
        </xs:restriction>
      </xs:simpleType>
    </xs:element>
    <xs:element name="MediaServiceDateTaken" ma:index="18" nillable="true" ma:displayName="MediaServiceDateTaken" ma:hidden="true" ma:internalName="MediaServiceDateTaken" ma:readOnly="true">
      <xs:simpleType>
        <xs:restriction base="dms:Text"/>
      </xs:simpleType>
    </xs:element>
    <xs:element name="MediaServiceGenerationTime" ma:index="19" nillable="true" ma:displayName="MediaServiceGenerationTime" ma:hidden="true" ma:internalName="MediaServiceGenerationTime" ma:readOnly="true">
      <xs:simpleType>
        <xs:restriction base="dms:Text"/>
      </xs:simpleType>
    </xs:element>
    <xs:element name="MediaServiceEventHashCode" ma:index="20" nillable="true" ma:displayName="MediaServiceEventHashCode" ma:hidden="true" ma:internalName="MediaServiceEventHashCode" ma:readOnly="true">
      <xs:simpleType>
        <xs:restriction base="dms:Text"/>
      </xs:simpleType>
    </xs:element>
  </xs:schema>
  <xs:schema xmlns:xsd="http://www.w3.org/2001/XMLSchema" xmlns:xs="http://www.w3.org/2001/XMLSchema" xmlns:dms="http://schemas.microsoft.com/office/2006/documentManagement/types" xmlns:pc="http://schemas.microsoft.com/office/infopath/2007/PartnerControls" targetNamespace="77e75463-0609-43b1-9861-fe0c92935952" elementFormDefault="qualified">
    <xs:import namespace="http://schemas.microsoft.com/office/2006/documentManagement/types"/>
    <xs:import namespace="http://schemas.microsoft.com/office/infopath/2007/PartnerControls"/>
    <xs:element name="SharedWithUsers" ma:index="14" nillable="true" ma:displayName="Shared With" ma:internalName="SharedWithUsers" ma:readOnly="true">
      <xs:complexType>
        <xs:complexContent>
          <xs:extension base="dms:UserMulti">
            <xs:sequence>
              <xs:element name="UserInfo" minOccurs="0" maxOccurs="unbounded">
                <xs:complexType>
                  <xs:sequence>
                    <xs:element name="DisplayName" type="xsd:string" minOccurs="0"/>
                    <xs:element name="AccountId" type="dms:UserId" minOccurs="0" nillable="true"/>
                    <xs:element name="AccountType" type="xsd:string" minOccurs="0"/>
                  </xs:sequence>
                </xs:complexType>
              </xs:element>
            </xs:sequence>
          </xs:extension>
        </xs:complexContent>
      </xs:complexType>
    </xs:element>
    <xs:element name="SharedWithDetails" ma:index="15" nillable="true" ma:displayName="Shared With Details" ma:internalName="SharedWithDetails" ma:readOnly="true">
      <xs:simpleType>
        <xs:restriction base="dms:Note">
          <xs:maxLength value="255"/>
        </xs:restriction>
      </xs:simpleType>
    </xs:element>
  </xs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91678B-86E1-48A6-9DE8-8EEBB0495B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9c1bcad-7098-423b-871d-6eb77e919c74"/>
    <ds:schemaRef ds:uri="77e75463-0609-43b1-9861-fe0c929359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BFB650-45D1-48C0-AA01-304CBA47968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40441973-1671-4C8D-8918-3512EB920A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辦公室主題</Template>
  <TotalTime>0</TotalTime>
  <Words>176</Words>
  <Application>Microsoft Office PowerPoint</Application>
  <PresentationFormat>寬螢幕</PresentationFormat>
  <Paragraphs>27</Paragraphs>
  <Slides>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Gill Sans Light</vt:lpstr>
      <vt:lpstr>Helvetica Light</vt:lpstr>
      <vt:lpstr>Arial</vt:lpstr>
      <vt:lpstr>Calibri</vt:lpstr>
      <vt:lpstr>Gill Sans MT</vt:lpstr>
      <vt:lpstr>辦公室主題</vt:lpstr>
      <vt:lpstr>Acousto 大學</vt:lpstr>
      <vt:lpstr>全新學生社團</vt:lpstr>
      <vt:lpstr>國際化社團</vt:lpstr>
      <vt:lpstr>舞蹈社</vt:lpstr>
      <vt:lpstr>音樂社</vt:lpstr>
      <vt:lpstr>運動社</vt:lpstr>
      <vt:lpstr>遊戲社</vt:lpstr>
      <vt:lpstr>更多資訊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2019-04-12T18:03:31Z</dcterms:created>
  <dcterms:modified xsi:type="dcterms:W3CDTF">2021-09-20T20:39:24Z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0x010100EAE4852345543C41A8D2C8343CF4B874</vt:lpwstr>
  </property>
</Properties>
</file>