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2" r:id="rId5"/>
    <p:sldId id="257" r:id="rId6"/>
    <p:sldId id="279" r:id="rId7"/>
    <p:sldId id="261" r:id="rId8"/>
    <p:sldId id="270" r:id="rId9"/>
    <p:sldId id="271" r:id="rId10"/>
    <p:sldId id="280" r:id="rId11"/>
  </p:sldIdLst>
  <p:sldSz cx="12192000" cy="6858000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81CB1-5A72-485A-8CAA-FABD467F793E}" v="21" dt="2021-09-20T08:39:22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 varScale="1">
        <p:scale>
          <a:sx n="71" d="100"/>
          <a:sy n="71" d="100"/>
        </p:scale>
        <p:origin x="10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6CA98-58A1-4D78-AA95-F6A80D236609}" type="doc">
      <dgm:prSet loTypeId="urn:microsoft.com/office/officeart/2005/8/layout/radial6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zh-TW"/>
        </a:p>
      </dgm:t>
    </dgm:pt>
    <dgm:pt modelId="{54E599DE-C9E9-4373-973C-346EFD35C57B}">
      <dgm:prSet phldrT="[Text]"/>
      <dgm:spPr/>
      <dgm:t>
        <a:bodyPr/>
        <a:lstStyle/>
        <a:p>
          <a:r>
            <a:rPr lang="zh-TW" dirty="0"/>
            <a:t>健身之路</a:t>
          </a:r>
        </a:p>
      </dgm:t>
    </dgm:pt>
    <dgm:pt modelId="{81FF01D9-F6E7-4993-83C6-A065315CB9AB}" type="parTrans" cxnId="{96BA9BD1-D0DE-4451-AB8D-B281AB82F490}">
      <dgm:prSet/>
      <dgm:spPr/>
      <dgm:t>
        <a:bodyPr/>
        <a:lstStyle/>
        <a:p>
          <a:endParaRPr lang="zh-TW"/>
        </a:p>
      </dgm:t>
    </dgm:pt>
    <dgm:pt modelId="{51D73F3E-EAF4-41CC-BF3E-58751596D250}" type="sibTrans" cxnId="{96BA9BD1-D0DE-4451-AB8D-B281AB82F490}">
      <dgm:prSet/>
      <dgm:spPr/>
      <dgm:t>
        <a:bodyPr/>
        <a:lstStyle/>
        <a:p>
          <a:endParaRPr lang="zh-TW"/>
        </a:p>
      </dgm:t>
    </dgm:pt>
    <dgm:pt modelId="{07429445-90E7-4653-930C-399B91AAF500}">
      <dgm:prSet phldrT="[Text]"/>
      <dgm:spPr/>
      <dgm:t>
        <a:bodyPr/>
        <a:lstStyle/>
        <a:p>
          <a:r>
            <a:rPr lang="zh-TW" dirty="0"/>
            <a:t>計畫</a:t>
          </a:r>
        </a:p>
      </dgm:t>
    </dgm:pt>
    <dgm:pt modelId="{9EFDA9CE-7387-4466-B219-8DFFE4B8934D}" type="parTrans" cxnId="{5FDD02C8-A80E-4F47-A250-0F43C885206F}">
      <dgm:prSet/>
      <dgm:spPr/>
      <dgm:t>
        <a:bodyPr/>
        <a:lstStyle/>
        <a:p>
          <a:endParaRPr lang="zh-TW"/>
        </a:p>
      </dgm:t>
    </dgm:pt>
    <dgm:pt modelId="{C1CE137A-FE9B-499E-BA4F-BBBFE2A61B9C}" type="sibTrans" cxnId="{5FDD02C8-A80E-4F47-A250-0F43C885206F}">
      <dgm:prSet/>
      <dgm:spPr/>
      <dgm:t>
        <a:bodyPr/>
        <a:lstStyle/>
        <a:p>
          <a:endParaRPr lang="zh-TW"/>
        </a:p>
      </dgm:t>
    </dgm:pt>
    <dgm:pt modelId="{87813F47-FF37-459F-B35E-881E8D9B5048}">
      <dgm:prSet phldrT="[Text]"/>
      <dgm:spPr/>
      <dgm:t>
        <a:bodyPr/>
        <a:lstStyle/>
        <a:p>
          <a:r>
            <a:rPr lang="zh-TW" dirty="0"/>
            <a:t>訓練</a:t>
          </a:r>
        </a:p>
      </dgm:t>
    </dgm:pt>
    <dgm:pt modelId="{80B3D64C-FECA-4F2F-8D90-03EAE12368CE}" type="parTrans" cxnId="{32753CE8-7FEA-4CC5-9F64-368CCD1918BB}">
      <dgm:prSet/>
      <dgm:spPr/>
      <dgm:t>
        <a:bodyPr/>
        <a:lstStyle/>
        <a:p>
          <a:endParaRPr lang="zh-TW"/>
        </a:p>
      </dgm:t>
    </dgm:pt>
    <dgm:pt modelId="{B19FD1BB-2621-4A49-A740-89207A61D022}" type="sibTrans" cxnId="{32753CE8-7FEA-4CC5-9F64-368CCD1918BB}">
      <dgm:prSet/>
      <dgm:spPr/>
      <dgm:t>
        <a:bodyPr/>
        <a:lstStyle/>
        <a:p>
          <a:endParaRPr lang="zh-TW"/>
        </a:p>
      </dgm:t>
    </dgm:pt>
    <dgm:pt modelId="{E6E912D9-C395-4A15-9D08-7E5ED264890F}">
      <dgm:prSet phldrT="[Text]"/>
      <dgm:spPr/>
      <dgm:t>
        <a:bodyPr/>
        <a:lstStyle/>
        <a:p>
          <a:r>
            <a:rPr lang="zh-TW" dirty="0"/>
            <a:t>評估</a:t>
          </a:r>
        </a:p>
      </dgm:t>
    </dgm:pt>
    <dgm:pt modelId="{2259AED5-01AE-45A0-B334-DD4FDAC63E1E}" type="parTrans" cxnId="{54EEB61C-5D95-4342-9FA5-8C8FDE0BF07D}">
      <dgm:prSet/>
      <dgm:spPr/>
      <dgm:t>
        <a:bodyPr/>
        <a:lstStyle/>
        <a:p>
          <a:endParaRPr lang="zh-TW"/>
        </a:p>
      </dgm:t>
    </dgm:pt>
    <dgm:pt modelId="{343A43B5-3864-460F-863F-0B8CF04CDC72}" type="sibTrans" cxnId="{54EEB61C-5D95-4342-9FA5-8C8FDE0BF07D}">
      <dgm:prSet/>
      <dgm:spPr/>
      <dgm:t>
        <a:bodyPr/>
        <a:lstStyle/>
        <a:p>
          <a:endParaRPr lang="zh-TW"/>
        </a:p>
      </dgm:t>
    </dgm:pt>
    <dgm:pt modelId="{72C194A3-5F48-45CA-8295-13185F33B3BB}">
      <dgm:prSet phldrT="[Text]"/>
      <dgm:spPr/>
      <dgm:t>
        <a:bodyPr/>
        <a:lstStyle/>
        <a:p>
          <a:r>
            <a:rPr lang="zh-TW" dirty="0"/>
            <a:t>改造</a:t>
          </a:r>
        </a:p>
      </dgm:t>
    </dgm:pt>
    <dgm:pt modelId="{C3251DAE-F330-4C1A-B33D-7275311B5D78}" type="parTrans" cxnId="{4852EAC3-DB78-482E-8931-26819B69914F}">
      <dgm:prSet/>
      <dgm:spPr/>
      <dgm:t>
        <a:bodyPr/>
        <a:lstStyle/>
        <a:p>
          <a:endParaRPr lang="zh-TW"/>
        </a:p>
      </dgm:t>
    </dgm:pt>
    <dgm:pt modelId="{847358F2-822F-46BE-995A-D92898E68A2F}" type="sibTrans" cxnId="{4852EAC3-DB78-482E-8931-26819B69914F}">
      <dgm:prSet/>
      <dgm:spPr/>
      <dgm:t>
        <a:bodyPr/>
        <a:lstStyle/>
        <a:p>
          <a:endParaRPr lang="zh-TW"/>
        </a:p>
      </dgm:t>
    </dgm:pt>
    <dgm:pt modelId="{6C4515C4-BD7E-4327-A093-136D0B78A61F}" type="pres">
      <dgm:prSet presAssocID="{B716CA98-58A1-4D78-AA95-F6A80D2366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CAF50C2-AC87-402A-ACE1-F2E9CD4BEE10}" type="pres">
      <dgm:prSet presAssocID="{54E599DE-C9E9-4373-973C-346EFD35C57B}" presName="centerShape" presStyleLbl="node0" presStyleIdx="0" presStyleCnt="1"/>
      <dgm:spPr/>
    </dgm:pt>
    <dgm:pt modelId="{D87CF889-6E79-4421-A9D6-0AC3EAC77CA9}" type="pres">
      <dgm:prSet presAssocID="{07429445-90E7-4653-930C-399B91AAF500}" presName="node" presStyleLbl="node1" presStyleIdx="0" presStyleCnt="4">
        <dgm:presLayoutVars>
          <dgm:bulletEnabled val="1"/>
        </dgm:presLayoutVars>
      </dgm:prSet>
      <dgm:spPr/>
    </dgm:pt>
    <dgm:pt modelId="{6482D759-3894-4043-AEEC-4FC2AAED8FC9}" type="pres">
      <dgm:prSet presAssocID="{07429445-90E7-4653-930C-399B91AAF500}" presName="dummy" presStyleCnt="0"/>
      <dgm:spPr/>
    </dgm:pt>
    <dgm:pt modelId="{A2363C2F-5D61-4F1A-BA67-3F7EACF76481}" type="pres">
      <dgm:prSet presAssocID="{C1CE137A-FE9B-499E-BA4F-BBBFE2A61B9C}" presName="sibTrans" presStyleLbl="sibTrans2D1" presStyleIdx="0" presStyleCnt="4"/>
      <dgm:spPr/>
    </dgm:pt>
    <dgm:pt modelId="{F85DD7BD-3282-4AF0-BADF-9175A0F977F0}" type="pres">
      <dgm:prSet presAssocID="{87813F47-FF37-459F-B35E-881E8D9B5048}" presName="node" presStyleLbl="node1" presStyleIdx="1" presStyleCnt="4">
        <dgm:presLayoutVars>
          <dgm:bulletEnabled val="1"/>
        </dgm:presLayoutVars>
      </dgm:prSet>
      <dgm:spPr/>
    </dgm:pt>
    <dgm:pt modelId="{A9CA70DB-C98E-49D8-963C-A05B9930D821}" type="pres">
      <dgm:prSet presAssocID="{87813F47-FF37-459F-B35E-881E8D9B5048}" presName="dummy" presStyleCnt="0"/>
      <dgm:spPr/>
    </dgm:pt>
    <dgm:pt modelId="{B8D9824C-70EC-4FB3-A8AB-E73D3BDCF18B}" type="pres">
      <dgm:prSet presAssocID="{B19FD1BB-2621-4A49-A740-89207A61D022}" presName="sibTrans" presStyleLbl="sibTrans2D1" presStyleIdx="1" presStyleCnt="4"/>
      <dgm:spPr/>
    </dgm:pt>
    <dgm:pt modelId="{DD3DCA1E-98B4-4994-9E32-EAF8EF38E8AF}" type="pres">
      <dgm:prSet presAssocID="{E6E912D9-C395-4A15-9D08-7E5ED264890F}" presName="node" presStyleLbl="node1" presStyleIdx="2" presStyleCnt="4">
        <dgm:presLayoutVars>
          <dgm:bulletEnabled val="1"/>
        </dgm:presLayoutVars>
      </dgm:prSet>
      <dgm:spPr/>
    </dgm:pt>
    <dgm:pt modelId="{45D50B7A-28B9-4697-AAC3-8850742FC490}" type="pres">
      <dgm:prSet presAssocID="{E6E912D9-C395-4A15-9D08-7E5ED264890F}" presName="dummy" presStyleCnt="0"/>
      <dgm:spPr/>
    </dgm:pt>
    <dgm:pt modelId="{ABFEE3CE-EAE7-4072-AC61-4296652C432B}" type="pres">
      <dgm:prSet presAssocID="{343A43B5-3864-460F-863F-0B8CF04CDC72}" presName="sibTrans" presStyleLbl="sibTrans2D1" presStyleIdx="2" presStyleCnt="4"/>
      <dgm:spPr/>
    </dgm:pt>
    <dgm:pt modelId="{4233647D-8AD7-4E73-B3EE-73CC0B452805}" type="pres">
      <dgm:prSet presAssocID="{72C194A3-5F48-45CA-8295-13185F33B3BB}" presName="node" presStyleLbl="node1" presStyleIdx="3" presStyleCnt="4">
        <dgm:presLayoutVars>
          <dgm:bulletEnabled val="1"/>
        </dgm:presLayoutVars>
      </dgm:prSet>
      <dgm:spPr/>
    </dgm:pt>
    <dgm:pt modelId="{2692004C-7705-451F-83F5-3019E9C1798D}" type="pres">
      <dgm:prSet presAssocID="{72C194A3-5F48-45CA-8295-13185F33B3BB}" presName="dummy" presStyleCnt="0"/>
      <dgm:spPr/>
    </dgm:pt>
    <dgm:pt modelId="{DAFD8AB1-E676-4FC6-91F2-ECCC791D14FF}" type="pres">
      <dgm:prSet presAssocID="{847358F2-822F-46BE-995A-D92898E68A2F}" presName="sibTrans" presStyleLbl="sibTrans2D1" presStyleIdx="3" presStyleCnt="4"/>
      <dgm:spPr/>
    </dgm:pt>
  </dgm:ptLst>
  <dgm:cxnLst>
    <dgm:cxn modelId="{C4FA400C-793A-4C00-9E84-50BBFF6EC6F9}" type="presOf" srcId="{E6E912D9-C395-4A15-9D08-7E5ED264890F}" destId="{DD3DCA1E-98B4-4994-9E32-EAF8EF38E8AF}" srcOrd="0" destOrd="0" presId="urn:microsoft.com/office/officeart/2005/8/layout/radial6"/>
    <dgm:cxn modelId="{54EEB61C-5D95-4342-9FA5-8C8FDE0BF07D}" srcId="{54E599DE-C9E9-4373-973C-346EFD35C57B}" destId="{E6E912D9-C395-4A15-9D08-7E5ED264890F}" srcOrd="2" destOrd="0" parTransId="{2259AED5-01AE-45A0-B334-DD4FDAC63E1E}" sibTransId="{343A43B5-3864-460F-863F-0B8CF04CDC72}"/>
    <dgm:cxn modelId="{4DCAB02F-D2C5-432D-8F00-3E10CA52B118}" type="presOf" srcId="{54E599DE-C9E9-4373-973C-346EFD35C57B}" destId="{ACAF50C2-AC87-402A-ACE1-F2E9CD4BEE10}" srcOrd="0" destOrd="0" presId="urn:microsoft.com/office/officeart/2005/8/layout/radial6"/>
    <dgm:cxn modelId="{C954FD33-D065-4B03-80CC-7A1DA0A64369}" type="presOf" srcId="{B19FD1BB-2621-4A49-A740-89207A61D022}" destId="{B8D9824C-70EC-4FB3-A8AB-E73D3BDCF18B}" srcOrd="0" destOrd="0" presId="urn:microsoft.com/office/officeart/2005/8/layout/radial6"/>
    <dgm:cxn modelId="{EC553B3D-241D-495C-AF5B-0550525CA84E}" type="presOf" srcId="{72C194A3-5F48-45CA-8295-13185F33B3BB}" destId="{4233647D-8AD7-4E73-B3EE-73CC0B452805}" srcOrd="0" destOrd="0" presId="urn:microsoft.com/office/officeart/2005/8/layout/radial6"/>
    <dgm:cxn modelId="{91AE5D40-7C93-45EE-A8FC-4E0484967B7F}" type="presOf" srcId="{343A43B5-3864-460F-863F-0B8CF04CDC72}" destId="{ABFEE3CE-EAE7-4072-AC61-4296652C432B}" srcOrd="0" destOrd="0" presId="urn:microsoft.com/office/officeart/2005/8/layout/radial6"/>
    <dgm:cxn modelId="{7B1FCC70-B45D-4F1C-B9EB-06B080D24BA1}" type="presOf" srcId="{07429445-90E7-4653-930C-399B91AAF500}" destId="{D87CF889-6E79-4421-A9D6-0AC3EAC77CA9}" srcOrd="0" destOrd="0" presId="urn:microsoft.com/office/officeart/2005/8/layout/radial6"/>
    <dgm:cxn modelId="{50734ABA-43EF-4B1E-8FC1-DD669C827CDE}" type="presOf" srcId="{C1CE137A-FE9B-499E-BA4F-BBBFE2A61B9C}" destId="{A2363C2F-5D61-4F1A-BA67-3F7EACF76481}" srcOrd="0" destOrd="0" presId="urn:microsoft.com/office/officeart/2005/8/layout/radial6"/>
    <dgm:cxn modelId="{3965C5BA-6075-4FE5-96CA-10728EE8E337}" type="presOf" srcId="{847358F2-822F-46BE-995A-D92898E68A2F}" destId="{DAFD8AB1-E676-4FC6-91F2-ECCC791D14FF}" srcOrd="0" destOrd="0" presId="urn:microsoft.com/office/officeart/2005/8/layout/radial6"/>
    <dgm:cxn modelId="{4852EAC3-DB78-482E-8931-26819B69914F}" srcId="{54E599DE-C9E9-4373-973C-346EFD35C57B}" destId="{72C194A3-5F48-45CA-8295-13185F33B3BB}" srcOrd="3" destOrd="0" parTransId="{C3251DAE-F330-4C1A-B33D-7275311B5D78}" sibTransId="{847358F2-822F-46BE-995A-D92898E68A2F}"/>
    <dgm:cxn modelId="{5FDD02C8-A80E-4F47-A250-0F43C885206F}" srcId="{54E599DE-C9E9-4373-973C-346EFD35C57B}" destId="{07429445-90E7-4653-930C-399B91AAF500}" srcOrd="0" destOrd="0" parTransId="{9EFDA9CE-7387-4466-B219-8DFFE4B8934D}" sibTransId="{C1CE137A-FE9B-499E-BA4F-BBBFE2A61B9C}"/>
    <dgm:cxn modelId="{D002DEC8-58E3-4F57-8DDD-856F2A4A8366}" type="presOf" srcId="{87813F47-FF37-459F-B35E-881E8D9B5048}" destId="{F85DD7BD-3282-4AF0-BADF-9175A0F977F0}" srcOrd="0" destOrd="0" presId="urn:microsoft.com/office/officeart/2005/8/layout/radial6"/>
    <dgm:cxn modelId="{96BA9BD1-D0DE-4451-AB8D-B281AB82F490}" srcId="{B716CA98-58A1-4D78-AA95-F6A80D236609}" destId="{54E599DE-C9E9-4373-973C-346EFD35C57B}" srcOrd="0" destOrd="0" parTransId="{81FF01D9-F6E7-4993-83C6-A065315CB9AB}" sibTransId="{51D73F3E-EAF4-41CC-BF3E-58751596D250}"/>
    <dgm:cxn modelId="{32753CE8-7FEA-4CC5-9F64-368CCD1918BB}" srcId="{54E599DE-C9E9-4373-973C-346EFD35C57B}" destId="{87813F47-FF37-459F-B35E-881E8D9B5048}" srcOrd="1" destOrd="0" parTransId="{80B3D64C-FECA-4F2F-8D90-03EAE12368CE}" sibTransId="{B19FD1BB-2621-4A49-A740-89207A61D022}"/>
    <dgm:cxn modelId="{E10083F3-760E-4097-8951-736898EAB698}" type="presOf" srcId="{B716CA98-58A1-4D78-AA95-F6A80D236609}" destId="{6C4515C4-BD7E-4327-A093-136D0B78A61F}" srcOrd="0" destOrd="0" presId="urn:microsoft.com/office/officeart/2005/8/layout/radial6"/>
    <dgm:cxn modelId="{FFE6F6D0-EE47-4847-8E05-ECA7D2116783}" type="presParOf" srcId="{6C4515C4-BD7E-4327-A093-136D0B78A61F}" destId="{ACAF50C2-AC87-402A-ACE1-F2E9CD4BEE10}" srcOrd="0" destOrd="0" presId="urn:microsoft.com/office/officeart/2005/8/layout/radial6"/>
    <dgm:cxn modelId="{C4ECBD94-E3F6-47DF-8D8E-1DBD158E9327}" type="presParOf" srcId="{6C4515C4-BD7E-4327-A093-136D0B78A61F}" destId="{D87CF889-6E79-4421-A9D6-0AC3EAC77CA9}" srcOrd="1" destOrd="0" presId="urn:microsoft.com/office/officeart/2005/8/layout/radial6"/>
    <dgm:cxn modelId="{F594D32E-9C2C-4DBE-8816-3B31CF44FB20}" type="presParOf" srcId="{6C4515C4-BD7E-4327-A093-136D0B78A61F}" destId="{6482D759-3894-4043-AEEC-4FC2AAED8FC9}" srcOrd="2" destOrd="0" presId="urn:microsoft.com/office/officeart/2005/8/layout/radial6"/>
    <dgm:cxn modelId="{65B8BBCF-1374-4E98-84D2-8D02C1905278}" type="presParOf" srcId="{6C4515C4-BD7E-4327-A093-136D0B78A61F}" destId="{A2363C2F-5D61-4F1A-BA67-3F7EACF76481}" srcOrd="3" destOrd="0" presId="urn:microsoft.com/office/officeart/2005/8/layout/radial6"/>
    <dgm:cxn modelId="{BC1C8D9A-0CF6-4051-AD01-33017C431426}" type="presParOf" srcId="{6C4515C4-BD7E-4327-A093-136D0B78A61F}" destId="{F85DD7BD-3282-4AF0-BADF-9175A0F977F0}" srcOrd="4" destOrd="0" presId="urn:microsoft.com/office/officeart/2005/8/layout/radial6"/>
    <dgm:cxn modelId="{45BBCEB3-0DDD-4260-BCF2-85BDB87E267F}" type="presParOf" srcId="{6C4515C4-BD7E-4327-A093-136D0B78A61F}" destId="{A9CA70DB-C98E-49D8-963C-A05B9930D821}" srcOrd="5" destOrd="0" presId="urn:microsoft.com/office/officeart/2005/8/layout/radial6"/>
    <dgm:cxn modelId="{C519ED84-2AAE-4A3B-A3E0-361736E638DF}" type="presParOf" srcId="{6C4515C4-BD7E-4327-A093-136D0B78A61F}" destId="{B8D9824C-70EC-4FB3-A8AB-E73D3BDCF18B}" srcOrd="6" destOrd="0" presId="urn:microsoft.com/office/officeart/2005/8/layout/radial6"/>
    <dgm:cxn modelId="{C384BECE-65E6-4025-9D20-2E73F5FF1EC5}" type="presParOf" srcId="{6C4515C4-BD7E-4327-A093-136D0B78A61F}" destId="{DD3DCA1E-98B4-4994-9E32-EAF8EF38E8AF}" srcOrd="7" destOrd="0" presId="urn:microsoft.com/office/officeart/2005/8/layout/radial6"/>
    <dgm:cxn modelId="{E162790A-8F9E-40FF-9E78-9A10023505FB}" type="presParOf" srcId="{6C4515C4-BD7E-4327-A093-136D0B78A61F}" destId="{45D50B7A-28B9-4697-AAC3-8850742FC490}" srcOrd="8" destOrd="0" presId="urn:microsoft.com/office/officeart/2005/8/layout/radial6"/>
    <dgm:cxn modelId="{D80B6CF2-42BB-46FE-AF07-588F8D0C0EC5}" type="presParOf" srcId="{6C4515C4-BD7E-4327-A093-136D0B78A61F}" destId="{ABFEE3CE-EAE7-4072-AC61-4296652C432B}" srcOrd="9" destOrd="0" presId="urn:microsoft.com/office/officeart/2005/8/layout/radial6"/>
    <dgm:cxn modelId="{9B1A5A56-F628-40CB-BE5C-98C8CFC28CF7}" type="presParOf" srcId="{6C4515C4-BD7E-4327-A093-136D0B78A61F}" destId="{4233647D-8AD7-4E73-B3EE-73CC0B452805}" srcOrd="10" destOrd="0" presId="urn:microsoft.com/office/officeart/2005/8/layout/radial6"/>
    <dgm:cxn modelId="{0C1063EE-B2BE-426D-B487-09E39445921D}" type="presParOf" srcId="{6C4515C4-BD7E-4327-A093-136D0B78A61F}" destId="{2692004C-7705-451F-83F5-3019E9C1798D}" srcOrd="11" destOrd="0" presId="urn:microsoft.com/office/officeart/2005/8/layout/radial6"/>
    <dgm:cxn modelId="{7CE93895-6DD8-4B49-81BB-39456B3FE9E1}" type="presParOf" srcId="{6C4515C4-BD7E-4327-A093-136D0B78A61F}" destId="{DAFD8AB1-E676-4FC6-91F2-ECCC791D14F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D8AB1-E676-4FC6-91F2-ECCC791D14FF}">
      <dsp:nvSpPr>
        <dsp:cNvPr id="0" name=""/>
        <dsp:cNvSpPr/>
      </dsp:nvSpPr>
      <dsp:spPr>
        <a:xfrm>
          <a:off x="957639" y="475039"/>
          <a:ext cx="3164720" cy="3164720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FEE3CE-EAE7-4072-AC61-4296652C432B}">
      <dsp:nvSpPr>
        <dsp:cNvPr id="0" name=""/>
        <dsp:cNvSpPr/>
      </dsp:nvSpPr>
      <dsp:spPr>
        <a:xfrm>
          <a:off x="957639" y="475039"/>
          <a:ext cx="3164720" cy="3164720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D9824C-70EC-4FB3-A8AB-E73D3BDCF18B}">
      <dsp:nvSpPr>
        <dsp:cNvPr id="0" name=""/>
        <dsp:cNvSpPr/>
      </dsp:nvSpPr>
      <dsp:spPr>
        <a:xfrm>
          <a:off x="957639" y="475039"/>
          <a:ext cx="3164720" cy="3164720"/>
        </a:xfrm>
        <a:prstGeom prst="blockArc">
          <a:avLst>
            <a:gd name="adj1" fmla="val 0"/>
            <a:gd name="adj2" fmla="val 5400000"/>
            <a:gd name="adj3" fmla="val 4638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363C2F-5D61-4F1A-BA67-3F7EACF76481}">
      <dsp:nvSpPr>
        <dsp:cNvPr id="0" name=""/>
        <dsp:cNvSpPr/>
      </dsp:nvSpPr>
      <dsp:spPr>
        <a:xfrm>
          <a:off x="957639" y="475039"/>
          <a:ext cx="3164720" cy="3164720"/>
        </a:xfrm>
        <a:prstGeom prst="blockArc">
          <a:avLst>
            <a:gd name="adj1" fmla="val 16200000"/>
            <a:gd name="adj2" fmla="val 0"/>
            <a:gd name="adj3" fmla="val 4638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AF50C2-AC87-402A-ACE1-F2E9CD4BEE10}">
      <dsp:nvSpPr>
        <dsp:cNvPr id="0" name=""/>
        <dsp:cNvSpPr/>
      </dsp:nvSpPr>
      <dsp:spPr>
        <a:xfrm>
          <a:off x="1811982" y="1329382"/>
          <a:ext cx="1456035" cy="14560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 dirty="0"/>
            <a:t>健身之路</a:t>
          </a:r>
        </a:p>
      </dsp:txBody>
      <dsp:txXfrm>
        <a:off x="2025213" y="1542613"/>
        <a:ext cx="1029573" cy="1029573"/>
      </dsp:txXfrm>
    </dsp:sp>
    <dsp:sp modelId="{D87CF889-6E79-4421-A9D6-0AC3EAC77CA9}">
      <dsp:nvSpPr>
        <dsp:cNvPr id="0" name=""/>
        <dsp:cNvSpPr/>
      </dsp:nvSpPr>
      <dsp:spPr>
        <a:xfrm>
          <a:off x="2030387" y="2119"/>
          <a:ext cx="1019224" cy="101922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計畫</a:t>
          </a:r>
        </a:p>
      </dsp:txBody>
      <dsp:txXfrm>
        <a:off x="2179649" y="151381"/>
        <a:ext cx="720700" cy="720700"/>
      </dsp:txXfrm>
    </dsp:sp>
    <dsp:sp modelId="{F85DD7BD-3282-4AF0-BADF-9175A0F977F0}">
      <dsp:nvSpPr>
        <dsp:cNvPr id="0" name=""/>
        <dsp:cNvSpPr/>
      </dsp:nvSpPr>
      <dsp:spPr>
        <a:xfrm>
          <a:off x="3576056" y="1547787"/>
          <a:ext cx="1019224" cy="101922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訓練</a:t>
          </a:r>
        </a:p>
      </dsp:txBody>
      <dsp:txXfrm>
        <a:off x="3725318" y="1697049"/>
        <a:ext cx="720700" cy="720700"/>
      </dsp:txXfrm>
    </dsp:sp>
    <dsp:sp modelId="{DD3DCA1E-98B4-4994-9E32-EAF8EF38E8AF}">
      <dsp:nvSpPr>
        <dsp:cNvPr id="0" name=""/>
        <dsp:cNvSpPr/>
      </dsp:nvSpPr>
      <dsp:spPr>
        <a:xfrm>
          <a:off x="2030387" y="3093456"/>
          <a:ext cx="1019224" cy="101922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評估</a:t>
          </a:r>
        </a:p>
      </dsp:txBody>
      <dsp:txXfrm>
        <a:off x="2179649" y="3242718"/>
        <a:ext cx="720700" cy="720700"/>
      </dsp:txXfrm>
    </dsp:sp>
    <dsp:sp modelId="{4233647D-8AD7-4E73-B3EE-73CC0B452805}">
      <dsp:nvSpPr>
        <dsp:cNvPr id="0" name=""/>
        <dsp:cNvSpPr/>
      </dsp:nvSpPr>
      <dsp:spPr>
        <a:xfrm>
          <a:off x="484719" y="1547787"/>
          <a:ext cx="1019224" cy="101922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改造</a:t>
          </a:r>
        </a:p>
      </dsp:txBody>
      <dsp:txXfrm>
        <a:off x="633981" y="1697049"/>
        <a:ext cx="720700" cy="720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776A931-2415-44ED-A811-EE725F7956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B718EC-3013-40F0-84C1-5D8B0183FB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71028-48C1-4E04-9EAA-6AC5DB496F27}" type="datetimeFigureOut">
              <a:rPr lang="zh-TW" altLang="en-US" smtClean="0"/>
              <a:t>2021/9/21</a:t>
            </a:fld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583B9D1-8E94-4804-97C3-10D3B99CAD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47D96D-61B9-41DC-A7EB-90987BDA79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76186-C0DE-48B0-92B5-E316F203F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317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頭佔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dirty="0"/>
          </a:p>
        </p:txBody>
      </p:sp>
      <p:sp>
        <p:nvSpPr>
          <p:cNvPr id="3" name="日期佔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71028-48C1-4E04-9EAA-6AC5DB496F27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4" name="幻燈片圖像佔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dirty="0"/>
          </a:p>
        </p:txBody>
      </p:sp>
      <p:sp>
        <p:nvSpPr>
          <p:cNvPr id="5" name="註釋佔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</a:p>
        </p:txBody>
      </p:sp>
      <p:sp>
        <p:nvSpPr>
          <p:cNvPr id="6" name="頁腳佔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dirty="0"/>
          </a:p>
        </p:txBody>
      </p:sp>
      <p:sp>
        <p:nvSpPr>
          <p:cNvPr id="7" name="幻燈片編號佔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D3376-BDB0-4946-93FD-6D305A67803D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4531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幻燈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長方形 12">
            <a:extLst>
              <a:ext uri="{FF2B5EF4-FFF2-40B4-BE49-F238E27FC236}">
                <a16:creationId xmlns:a16="http://schemas.microsoft.com/office/drawing/2014/main" id="{8A224310-2F05-4E3C-840D-364670C773F8}"/>
              </a:ext>
            </a:extLst>
          </p:cNvPr>
          <p:cNvSpPr/>
          <p:nvPr userDrawn="1"/>
        </p:nvSpPr>
        <p:spPr>
          <a:xfrm>
            <a:off x="-13066" y="6096000"/>
            <a:ext cx="12205065" cy="7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/>
              <a:t>單擊以編輯主字幕樣式</a:t>
            </a:r>
            <a:endParaRPr lang="zh-TW" dirty="0"/>
          </a:p>
        </p:txBody>
      </p:sp>
      <p:cxnSp>
        <p:nvCxnSpPr>
          <p:cNvPr id="9" name="直接頭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：斜角 9">
            <a:extLst>
              <a:ext uri="{FF2B5EF4-FFF2-40B4-BE49-F238E27FC236}">
                <a16:creationId xmlns:a16="http://schemas.microsoft.com/office/drawing/2014/main" id="{28357264-DEEB-4901-9B3F-D66D28F70A78}"/>
              </a:ext>
            </a:extLst>
          </p:cNvPr>
          <p:cNvSpPr/>
          <p:nvPr userDrawn="1"/>
        </p:nvSpPr>
        <p:spPr bwMode="auto">
          <a:xfrm>
            <a:off x="0" y="-12646"/>
            <a:ext cx="12192000" cy="457200"/>
          </a:xfrm>
          <a:prstGeom prst="bevel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長方形 10">
            <a:extLst>
              <a:ext uri="{FF2B5EF4-FFF2-40B4-BE49-F238E27FC236}">
                <a16:creationId xmlns:a16="http://schemas.microsoft.com/office/drawing/2014/main" id="{A754D8B3-0C09-456A-8D45-B26320F598DD}"/>
              </a:ext>
            </a:extLst>
          </p:cNvPr>
          <p:cNvSpPr/>
          <p:nvPr userDrawn="1"/>
        </p:nvSpPr>
        <p:spPr>
          <a:xfrm>
            <a:off x="-13065" y="6096000"/>
            <a:ext cx="12192000" cy="7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dirty="0"/>
          </a:p>
        </p:txBody>
      </p:sp>
      <p:sp>
        <p:nvSpPr>
          <p:cNvPr id="12" name="矩形：斜角 11">
            <a:extLst>
              <a:ext uri="{FF2B5EF4-FFF2-40B4-BE49-F238E27FC236}">
                <a16:creationId xmlns:a16="http://schemas.microsoft.com/office/drawing/2014/main" id="{E8A4CF77-B76D-4F02-B64E-0CDF2025B109}"/>
              </a:ext>
            </a:extLst>
          </p:cNvPr>
          <p:cNvSpPr/>
          <p:nvPr userDrawn="1"/>
        </p:nvSpPr>
        <p:spPr bwMode="auto">
          <a:xfrm>
            <a:off x="-13065" y="6228497"/>
            <a:ext cx="12205064" cy="685800"/>
          </a:xfrm>
          <a:prstGeom prst="bevel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頁腳佔位符 4">
            <a:extLst>
              <a:ext uri="{FF2B5EF4-FFF2-40B4-BE49-F238E27FC236}">
                <a16:creationId xmlns:a16="http://schemas.microsoft.com/office/drawing/2014/main" id="{962D1D9A-EBA5-4707-A95E-414FB35EA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0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zh-TW" dirty="0"/>
          </a:p>
        </p:txBody>
      </p:sp>
      <p:sp>
        <p:nvSpPr>
          <p:cNvPr id="16" name="幻燈片編號佔位符 5">
            <a:extLst>
              <a:ext uri="{FF2B5EF4-FFF2-40B4-BE49-F238E27FC236}">
                <a16:creationId xmlns:a16="http://schemas.microsoft.com/office/drawing/2014/main" id="{76E7F5C2-241E-4AA1-9420-6BE1C56F0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和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垂直文本佔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7" name="頁腳佔位符 4">
            <a:extLst>
              <a:ext uri="{FF2B5EF4-FFF2-40B4-BE49-F238E27FC236}">
                <a16:creationId xmlns:a16="http://schemas.microsoft.com/office/drawing/2014/main" id="{42252F14-BEA8-4DF0-AE23-E687CCF23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0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zh-TW" dirty="0"/>
          </a:p>
        </p:txBody>
      </p:sp>
      <p:sp>
        <p:nvSpPr>
          <p:cNvPr id="8" name="幻燈片編號佔位符 5">
            <a:extLst>
              <a:ext uri="{FF2B5EF4-FFF2-40B4-BE49-F238E27FC236}">
                <a16:creationId xmlns:a16="http://schemas.microsoft.com/office/drawing/2014/main" id="{1707B066-F267-48BC-A361-CBC7981AA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標題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長方形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垂直文本佔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>
          <a:xfrm>
            <a:off x="838200" y="6446837"/>
            <a:ext cx="4822804" cy="365125"/>
          </a:xfrm>
        </p:spPr>
        <p:txBody>
          <a:bodyPr/>
          <a:lstStyle/>
          <a:p>
            <a:endParaRPr lang="zh-TW" dirty="0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dirty="0"/>
              <a:t>‹#›</a:t>
            </a:fld>
            <a:endParaRPr lang="zh-TW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標題投影片含圖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9" name="圖片佔位符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dirty="0"/>
              <a:t>按一下圖示以新增圖片</a:t>
            </a:r>
          </a:p>
        </p:txBody>
      </p:sp>
      <p:sp>
        <p:nvSpPr>
          <p:cNvPr id="13" name="圖片佔位符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dirty="0"/>
              <a:t>按一下圖示以新增圖片</a:t>
            </a:r>
          </a:p>
        </p:txBody>
      </p:sp>
      <p:sp>
        <p:nvSpPr>
          <p:cNvPr id="14" name="圖片佔位符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dirty="0"/>
              <a:t>按一下圖示以新增圖片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/>
              <a:t>單擊以編輯主字幕樣式</a:t>
            </a:r>
          </a:p>
        </p:txBody>
      </p:sp>
    </p:spTree>
    <p:extLst>
      <p:ext uri="{BB962C8B-B14F-4D97-AF65-F5344CB8AC3E}">
        <p14:creationId xmlns:p14="http://schemas.microsoft.com/office/powerpoint/2010/main" val="3869484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>
          <a:xfrm>
            <a:off x="1097280" y="6388834"/>
            <a:ext cx="4822804" cy="365125"/>
          </a:xfrm>
        </p:spPr>
        <p:txBody>
          <a:bodyPr/>
          <a:lstStyle/>
          <a:p>
            <a:endParaRPr lang="zh-TW" dirty="0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zh-TW" dirty="0"/>
              <a:t>‹#›</a:t>
            </a:fld>
            <a:endParaRPr 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節頭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9A37E5D4-9FE2-41E9-824D-932BC6DD1A1E}"/>
              </a:ext>
            </a:extLst>
          </p:cNvPr>
          <p:cNvSpPr/>
          <p:nvPr userDrawn="1"/>
        </p:nvSpPr>
        <p:spPr>
          <a:xfrm>
            <a:off x="-13065" y="6096000"/>
            <a:ext cx="12192000" cy="7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dirty="0"/>
          </a:p>
        </p:txBody>
      </p:sp>
      <p:sp>
        <p:nvSpPr>
          <p:cNvPr id="11" name="矩形：斜角 10">
            <a:extLst>
              <a:ext uri="{FF2B5EF4-FFF2-40B4-BE49-F238E27FC236}">
                <a16:creationId xmlns:a16="http://schemas.microsoft.com/office/drawing/2014/main" id="{861133D1-B104-44B0-9477-0DB9F5AF8AD7}"/>
              </a:ext>
            </a:extLst>
          </p:cNvPr>
          <p:cNvSpPr/>
          <p:nvPr userDrawn="1"/>
        </p:nvSpPr>
        <p:spPr bwMode="auto">
          <a:xfrm>
            <a:off x="-13065" y="6228497"/>
            <a:ext cx="12192000" cy="685800"/>
          </a:xfrm>
          <a:prstGeom prst="bevel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文字佔位符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/>
              <a:t>編輯主文字樣式</a:t>
            </a:r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>
          <a:xfrm>
            <a:off x="1097280" y="6394758"/>
            <a:ext cx="4822804" cy="365125"/>
          </a:xfrm>
        </p:spPr>
        <p:txBody>
          <a:bodyPr/>
          <a:lstStyle/>
          <a:p>
            <a:endParaRPr lang="zh-TW" dirty="0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dirty="0"/>
              <a:t>‹#›</a:t>
            </a:fld>
            <a:endParaRPr lang="zh-TW" dirty="0"/>
          </a:p>
        </p:txBody>
      </p:sp>
      <p:cxnSp>
        <p:nvCxnSpPr>
          <p:cNvPr id="9" name="直接頭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種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內容佔位符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9" name="頁腳佔位符 4">
            <a:extLst>
              <a:ext uri="{FF2B5EF4-FFF2-40B4-BE49-F238E27FC236}">
                <a16:creationId xmlns:a16="http://schemas.microsoft.com/office/drawing/2014/main" id="{F62ADF52-D201-4312-9153-2B5234698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0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zh-TW" dirty="0"/>
          </a:p>
        </p:txBody>
      </p:sp>
      <p:sp>
        <p:nvSpPr>
          <p:cNvPr id="10" name="幻燈片編號佔位符 5">
            <a:extLst>
              <a:ext uri="{FF2B5EF4-FFF2-40B4-BE49-F238E27FC236}">
                <a16:creationId xmlns:a16="http://schemas.microsoft.com/office/drawing/2014/main" id="{527DDBCD-AED6-4C97-8F61-BED385B25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方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文字佔位符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編輯主文字樣式</a:t>
            </a:r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5" name="文字佔位符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編輯主文字樣式</a:t>
            </a:r>
          </a:p>
        </p:txBody>
      </p:sp>
      <p:sp>
        <p:nvSpPr>
          <p:cNvPr id="6" name="內容佔位符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11" name="頁腳佔位符 4">
            <a:extLst>
              <a:ext uri="{FF2B5EF4-FFF2-40B4-BE49-F238E27FC236}">
                <a16:creationId xmlns:a16="http://schemas.microsoft.com/office/drawing/2014/main" id="{47527A2D-2C1B-4C54-BD53-7D1EAC9A4B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7280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zh-TW" dirty="0"/>
          </a:p>
        </p:txBody>
      </p:sp>
      <p:sp>
        <p:nvSpPr>
          <p:cNvPr id="12" name="幻燈片編號佔位符 5">
            <a:extLst>
              <a:ext uri="{FF2B5EF4-FFF2-40B4-BE49-F238E27FC236}">
                <a16:creationId xmlns:a16="http://schemas.microsoft.com/office/drawing/2014/main" id="{0E2DC16D-0938-4E15-845C-184548DFE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僅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6" name="頁腳佔位符 4">
            <a:extLst>
              <a:ext uri="{FF2B5EF4-FFF2-40B4-BE49-F238E27FC236}">
                <a16:creationId xmlns:a16="http://schemas.microsoft.com/office/drawing/2014/main" id="{66EA9C0B-C32F-4F59-ACF4-503672629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0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zh-TW" dirty="0"/>
          </a:p>
        </p:txBody>
      </p:sp>
      <p:sp>
        <p:nvSpPr>
          <p:cNvPr id="7" name="幻燈片編號佔位符 5">
            <a:extLst>
              <a:ext uri="{FF2B5EF4-FFF2-40B4-BE49-F238E27FC236}">
                <a16:creationId xmlns:a16="http://schemas.microsoft.com/office/drawing/2014/main" id="{9D6F19E4-40A8-4F23-9149-22A5CFED2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1F5A2450-E6EC-4856-BE00-6A38681E7C11}"/>
              </a:ext>
            </a:extLst>
          </p:cNvPr>
          <p:cNvSpPr/>
          <p:nvPr userDrawn="1"/>
        </p:nvSpPr>
        <p:spPr>
          <a:xfrm>
            <a:off x="-13065" y="6096000"/>
            <a:ext cx="12192000" cy="7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dirty="0"/>
          </a:p>
        </p:txBody>
      </p:sp>
      <p:sp>
        <p:nvSpPr>
          <p:cNvPr id="11" name="矩形：斜角 10">
            <a:extLst>
              <a:ext uri="{FF2B5EF4-FFF2-40B4-BE49-F238E27FC236}">
                <a16:creationId xmlns:a16="http://schemas.microsoft.com/office/drawing/2014/main" id="{DA939599-3EFB-49A5-96AE-480A60560E03}"/>
              </a:ext>
            </a:extLst>
          </p:cNvPr>
          <p:cNvSpPr/>
          <p:nvPr userDrawn="1"/>
        </p:nvSpPr>
        <p:spPr bwMode="auto">
          <a:xfrm>
            <a:off x="-13065" y="6228497"/>
            <a:ext cx="12192000" cy="685800"/>
          </a:xfrm>
          <a:prstGeom prst="bevel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頁腳佔位符 4">
            <a:extLst>
              <a:ext uri="{FF2B5EF4-FFF2-40B4-BE49-F238E27FC236}">
                <a16:creationId xmlns:a16="http://schemas.microsoft.com/office/drawing/2014/main" id="{D48B899D-37D7-497F-A9E1-5A6ADDAF0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0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zh-TW" dirty="0"/>
          </a:p>
        </p:txBody>
      </p:sp>
      <p:sp>
        <p:nvSpPr>
          <p:cNvPr id="13" name="幻燈片編號佔位符 5">
            <a:extLst>
              <a:ext uri="{FF2B5EF4-FFF2-40B4-BE49-F238E27FC236}">
                <a16:creationId xmlns:a16="http://schemas.microsoft.com/office/drawing/2014/main" id="{3CA2D793-6BDF-4E80-BE52-52CB3DCF4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帶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長方形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4" name="文字佔位符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編輯主文字樣式</a:t>
            </a:r>
          </a:p>
        </p:txBody>
      </p:sp>
      <p:sp>
        <p:nvSpPr>
          <p:cNvPr id="10" name="頁腳佔位符 4">
            <a:extLst>
              <a:ext uri="{FF2B5EF4-FFF2-40B4-BE49-F238E27FC236}">
                <a16:creationId xmlns:a16="http://schemas.microsoft.com/office/drawing/2014/main" id="{F2ECEEE7-8B1D-43DD-B296-F35DD8BE5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459785"/>
            <a:ext cx="54628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zh-TW" dirty="0"/>
          </a:p>
        </p:txBody>
      </p:sp>
      <p:sp>
        <p:nvSpPr>
          <p:cNvPr id="11" name="幻燈片編號佔位符 5">
            <a:extLst>
              <a:ext uri="{FF2B5EF4-FFF2-40B4-BE49-F238E27FC236}">
                <a16:creationId xmlns:a16="http://schemas.microsoft.com/office/drawing/2014/main" id="{41EA9226-A6D3-4F2A-A8E3-8FA1B4D77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26328" y="6459785"/>
            <a:ext cx="1486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帶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9" name="長方形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圖片佔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dirty="0"/>
              <a:t>按一下圖示以新增圖片</a:t>
            </a:r>
          </a:p>
        </p:txBody>
      </p:sp>
      <p:sp>
        <p:nvSpPr>
          <p:cNvPr id="4" name="文字佔位符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編輯主文字樣式</a:t>
            </a:r>
          </a:p>
        </p:txBody>
      </p:sp>
      <p:sp>
        <p:nvSpPr>
          <p:cNvPr id="10" name="頁腳佔位符 4">
            <a:extLst>
              <a:ext uri="{FF2B5EF4-FFF2-40B4-BE49-F238E27FC236}">
                <a16:creationId xmlns:a16="http://schemas.microsoft.com/office/drawing/2014/main" id="{CADAACC0-EC93-49E9-8441-F22E64D8D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0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zh-TW" dirty="0"/>
          </a:p>
        </p:txBody>
      </p:sp>
      <p:sp>
        <p:nvSpPr>
          <p:cNvPr id="11" name="幻燈片編號佔位符 5">
            <a:extLst>
              <a:ext uri="{FF2B5EF4-FFF2-40B4-BE49-F238E27FC236}">
                <a16:creationId xmlns:a16="http://schemas.microsoft.com/office/drawing/2014/main" id="{51246C15-BD3E-42D5-A83E-D8979FE83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長方形 11">
            <a:extLst>
              <a:ext uri="{FF2B5EF4-FFF2-40B4-BE49-F238E27FC236}">
                <a16:creationId xmlns:a16="http://schemas.microsoft.com/office/drawing/2014/main" id="{2FCE8C39-9AE8-4258-9922-88E984306AC7}"/>
              </a:ext>
            </a:extLst>
          </p:cNvPr>
          <p:cNvSpPr/>
          <p:nvPr userDrawn="1"/>
        </p:nvSpPr>
        <p:spPr>
          <a:xfrm>
            <a:off x="0" y="6096000"/>
            <a:ext cx="12191999" cy="762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dirty="0"/>
          </a:p>
        </p:txBody>
      </p:sp>
      <p:sp>
        <p:nvSpPr>
          <p:cNvPr id="2" name="標題佔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單擊以編輯主標題樣式</a:t>
            </a:r>
          </a:p>
        </p:txBody>
      </p:sp>
      <p:sp>
        <p:nvSpPr>
          <p:cNvPr id="3" name="文字佔位符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dirty="0"/>
              <a:t>編輯主文字樣式</a:t>
            </a:r>
          </a:p>
          <a:p>
            <a:pPr lvl="1"/>
            <a:r>
              <a:rPr lang="zh-TW" dirty="0"/>
              <a:t>第二級</a:t>
            </a:r>
          </a:p>
          <a:p>
            <a:pPr lvl="2"/>
            <a:r>
              <a:rPr lang="zh-TW" dirty="0"/>
              <a:t>第三級</a:t>
            </a:r>
          </a:p>
          <a:p>
            <a:pPr lvl="3"/>
            <a:r>
              <a:rPr lang="zh-TW" dirty="0"/>
              <a:t>第四級</a:t>
            </a:r>
          </a:p>
          <a:p>
            <a:pPr lvl="4"/>
            <a:r>
              <a:rPr lang="zh-TW" dirty="0"/>
              <a:t>第五級</a:t>
            </a:r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3"/>
          </p:nvPr>
        </p:nvSpPr>
        <p:spPr>
          <a:xfrm>
            <a:off x="1097280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zh-TW" dirty="0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  <p:cxnSp>
        <p:nvCxnSpPr>
          <p:cNvPr id="10" name="直接頭 9"/>
          <p:cNvCxnSpPr/>
          <p:nvPr/>
        </p:nvCxnSpPr>
        <p:spPr>
          <a:xfrm>
            <a:off x="1245523" y="166817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長方形 13">
            <a:extLst>
              <a:ext uri="{FF2B5EF4-FFF2-40B4-BE49-F238E27FC236}">
                <a16:creationId xmlns:a16="http://schemas.microsoft.com/office/drawing/2014/main" id="{F9931A0A-E887-4FCA-846E-F49AF916773C}"/>
              </a:ext>
            </a:extLst>
          </p:cNvPr>
          <p:cNvSpPr/>
          <p:nvPr userDrawn="1"/>
        </p:nvSpPr>
        <p:spPr>
          <a:xfrm>
            <a:off x="1" y="0"/>
            <a:ext cx="12191999" cy="423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microsoft.com/office/2017/06/relationships/model3d" Target="../media/model3d1.glb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VarNrsdel</a:t>
            </a:r>
            <a:r>
              <a:rPr lang="zh-TW" dirty="0"/>
              <a:t>有限公司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cap="none" dirty="0"/>
              <a:t>為您的生活風格量身打造健身訓練</a:t>
            </a:r>
          </a:p>
        </p:txBody>
      </p:sp>
      <p:pic>
        <p:nvPicPr>
          <p:cNvPr id="5" name="圖片佔位符 4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023360" cy="4745736"/>
          </a:xfrm>
          <a:effectLst/>
        </p:spPr>
      </p:pic>
      <p:pic>
        <p:nvPicPr>
          <p:cNvPr id="8" name="圖片佔位符 7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3361" y="0"/>
            <a:ext cx="4145279" cy="4745736"/>
          </a:xfrm>
          <a:effectLst/>
        </p:spPr>
      </p:pic>
      <p:pic>
        <p:nvPicPr>
          <p:cNvPr id="9" name="圖片佔位符 8"/>
          <p:cNvPicPr>
            <a:picLocks noGrp="1"/>
          </p:cNvPicPr>
          <p:nvPr>
            <p:ph type="pic" idx="12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168640" y="0"/>
            <a:ext cx="5766098" cy="4745736"/>
          </a:xfrm>
          <a:effectLst/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關於我們</a:t>
            </a:r>
          </a:p>
        </p:txBody>
      </p:sp>
      <p:sp>
        <p:nvSpPr>
          <p:cNvPr id="3" name="內容佔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sz="2400" dirty="0" err="1"/>
              <a:t>VarNrsdel</a:t>
            </a:r>
            <a:r>
              <a:rPr lang="zh-TW" sz="2400" dirty="0"/>
              <a:t>有限公司是經過認證的健身與健康專業組織，專注於幫您達成健身與健康目標。</a:t>
            </a:r>
          </a:p>
          <a:p>
            <a:pPr marL="45720" indent="0">
              <a:buNone/>
            </a:pPr>
            <a:endParaRPr lang="zh-TW" sz="2400" dirty="0"/>
          </a:p>
          <a:p>
            <a:pPr marL="45720" indent="0">
              <a:buNone/>
            </a:pPr>
            <a:r>
              <a:rPr lang="zh-TW" sz="2400" dirty="0"/>
              <a:t>我們與客戶緊密的合作，創造出客製化的飲食與健身計畫，來滿足他們的需求與生活習慣。</a:t>
            </a:r>
          </a:p>
        </p:txBody>
      </p:sp>
      <p:pic>
        <p:nvPicPr>
          <p:cNvPr id="8" name="內容佔位符 4" descr="進行專業建議指導">
            <a:extLst>
              <a:ext uri="{FF2B5EF4-FFF2-40B4-BE49-F238E27FC236}">
                <a16:creationId xmlns:a16="http://schemas.microsoft.com/office/drawing/2014/main" id="{E87D2EBD-2E8F-4924-8707-44F2D5CD48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882" y="1947079"/>
            <a:ext cx="4034606" cy="34623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6DC45-B0B6-41A7-8F4C-25B953B9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認識成員</a:t>
            </a:r>
          </a:p>
        </p:txBody>
      </p:sp>
      <p:sp>
        <p:nvSpPr>
          <p:cNvPr id="3" name="內容佔位符 2">
            <a:extLst>
              <a:ext uri="{FF2B5EF4-FFF2-40B4-BE49-F238E27FC236}">
                <a16:creationId xmlns:a16="http://schemas.microsoft.com/office/drawing/2014/main" id="{12B6E4C2-9FEA-4F2B-B09E-6F182CAF47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ClrTx/>
              <a:buNone/>
            </a:pPr>
            <a:r>
              <a:rPr lang="zh-TW" sz="2800" dirty="0"/>
              <a:t>教練</a:t>
            </a:r>
            <a:endParaRPr lang="zh-TW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TW" sz="2400" dirty="0"/>
              <a:t>Bjorn Rettig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TW" sz="2400" dirty="0"/>
              <a:t>Christina Philp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TW" sz="2400" dirty="0"/>
              <a:t>Tsing-Mun To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TW" sz="2400" dirty="0"/>
              <a:t>Vasco Veiga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TW" sz="2400" dirty="0"/>
              <a:t>Mohammad Chami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TW" sz="2400" dirty="0"/>
              <a:t>Ruth Ann Ellerbrock</a:t>
            </a:r>
            <a:endParaRPr lang="zh-TW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7FB25A9-5BF5-4276-A394-71A6FFF86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7"/>
          <a:stretch/>
        </p:blipFill>
        <p:spPr>
          <a:xfrm>
            <a:off x="6528318" y="457200"/>
            <a:ext cx="5663682" cy="5645888"/>
          </a:xfrm>
          <a:prstGeom prst="rect">
            <a:avLst/>
          </a:prstGeom>
          <a:effectLst/>
        </p:spPr>
      </p:pic>
      <p:sp>
        <p:nvSpPr>
          <p:cNvPr id="4" name="內容佔位符 3">
            <a:extLst>
              <a:ext uri="{FF2B5EF4-FFF2-40B4-BE49-F238E27FC236}">
                <a16:creationId xmlns:a16="http://schemas.microsoft.com/office/drawing/2014/main" id="{DE1ADE2C-D78B-4B24-8C55-8D8EC35EA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ClrTx/>
              <a:buNone/>
            </a:pPr>
            <a:r>
              <a:rPr lang="zh-TW" sz="2800" dirty="0"/>
              <a:t>醫療團隊</a:t>
            </a:r>
            <a:endParaRPr lang="zh-TW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TW" sz="2400" dirty="0"/>
              <a:t>Lance Tucker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TW" sz="2400" dirty="0"/>
              <a:t>Y.L.Wong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TW" sz="2400" dirty="0"/>
              <a:t>Anne Wallace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TW" sz="2400" dirty="0"/>
              <a:t>Chase Carpenter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TW" sz="2400" dirty="0"/>
              <a:t>Matthew J. Cavallari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00533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B1E531B-AA4E-4F50-9EAF-E25A4BE6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健身計畫</a:t>
            </a:r>
          </a:p>
        </p:txBody>
      </p:sp>
      <p:sp>
        <p:nvSpPr>
          <p:cNvPr id="3" name="內容佔位符 2"/>
          <p:cNvSpPr>
            <a:spLocks noGrp="1"/>
          </p:cNvSpPr>
          <p:nvPr>
            <p:ph sz="half" idx="1"/>
          </p:nvPr>
        </p:nvSpPr>
        <p:spPr>
          <a:xfrm>
            <a:off x="1093382" y="1863634"/>
            <a:ext cx="5002617" cy="4140606"/>
          </a:xfrm>
        </p:spPr>
        <p:txBody>
          <a:bodyPr anchor="t">
            <a:normAutofit/>
          </a:bodyPr>
          <a:lstStyle/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TW" sz="2400" dirty="0"/>
              <a:t>與私人教練開發健身計畫。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TW" sz="2400" dirty="0"/>
              <a:t>與醫療團隊開發飲食計畫。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TW" altLang="en-US" sz="2400" dirty="0"/>
              <a:t>在我們的健身應用中記錄您的進度。</a:t>
            </a:r>
            <a:endParaRPr lang="zh-TW" sz="24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TW" sz="2400" dirty="0"/>
              <a:t>每月與您的教練見面。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TW" sz="2400" dirty="0"/>
              <a:t>每</a:t>
            </a:r>
            <a:r>
              <a:rPr lang="zh-TW" altLang="en-US" sz="2400" dirty="0"/>
              <a:t>週</a:t>
            </a:r>
            <a:r>
              <a:rPr lang="zh-TW" sz="2400" dirty="0"/>
              <a:t>與醫療團隊見面。</a:t>
            </a:r>
          </a:p>
        </p:txBody>
      </p:sp>
      <p:pic>
        <p:nvPicPr>
          <p:cNvPr id="9" name="圖片 8" descr="有氧課">
            <a:extLst>
              <a:ext uri="{FF2B5EF4-FFF2-40B4-BE49-F238E27FC236}">
                <a16:creationId xmlns:a16="http://schemas.microsoft.com/office/drawing/2014/main" id="{CCFD0BB2-F28B-4021-A8D9-0B36D6515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3685" y="1668819"/>
            <a:ext cx="3165642" cy="225551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6" name="水上健身" descr="仰臥起坐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44100" y="1668819"/>
            <a:ext cx="1902224" cy="2255519"/>
          </a:xfrm>
          <a:effectLst>
            <a:innerShdw blurRad="114300">
              <a:prstClr val="black"/>
            </a:innerShdw>
          </a:effectLst>
        </p:spPr>
      </p:pic>
      <p:pic>
        <p:nvPicPr>
          <p:cNvPr id="17" name="圖片 16" descr="瑜珈課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3685" y="4100206"/>
            <a:ext cx="2438400" cy="179549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8" name="圖片 17" descr="一盤營養食品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82100" y="4111375"/>
            <a:ext cx="2643371" cy="177514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追蹤您的進度</a:t>
            </a:r>
          </a:p>
        </p:txBody>
      </p:sp>
      <p:graphicFrame>
        <p:nvGraphicFramePr>
          <p:cNvPr id="3" name="內容佔位符 2">
            <a:extLst>
              <a:ext uri="{FF2B5EF4-FFF2-40B4-BE49-F238E27FC236}">
                <a16:creationId xmlns:a16="http://schemas.microsoft.com/office/drawing/2014/main" id="{CF2BE4A4-B367-4AE3-B7B9-E3ED144BD5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5139292"/>
              </p:ext>
            </p:extLst>
          </p:nvPr>
        </p:nvGraphicFramePr>
        <p:xfrm>
          <a:off x="1634845" y="2316480"/>
          <a:ext cx="3381038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0934">
                  <a:extLst>
                    <a:ext uri="{9D8B030D-6E8A-4147-A177-3AD203B41FA5}">
                      <a16:colId xmlns:a16="http://schemas.microsoft.com/office/drawing/2014/main" val="1335515243"/>
                    </a:ext>
                  </a:extLst>
                </a:gridCol>
                <a:gridCol w="1810104">
                  <a:extLst>
                    <a:ext uri="{9D8B030D-6E8A-4147-A177-3AD203B41FA5}">
                      <a16:colId xmlns:a16="http://schemas.microsoft.com/office/drawing/2014/main" val="1480481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週</a:t>
                      </a:r>
                      <a:endParaRPr lang="zh-TW" dirty="0"/>
                    </a:p>
                  </a:txBody>
                  <a:tcPr marL="145212" marR="145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/>
                        <a:t>有氧運動</a:t>
                      </a:r>
                      <a:r>
                        <a:rPr lang="es-ES" altLang="zh-TW" dirty="0"/>
                        <a:t> </a:t>
                      </a:r>
                      <a:r>
                        <a:rPr lang="zh-TW" dirty="0"/>
                        <a:t>(分鐘)</a:t>
                      </a:r>
                    </a:p>
                  </a:txBody>
                  <a:tcPr marL="145212" marR="145212" anchor="ctr"/>
                </a:tc>
                <a:extLst>
                  <a:ext uri="{0D108BD9-81ED-4DB2-BD59-A6C34878D82A}">
                    <a16:rowId xmlns:a16="http://schemas.microsoft.com/office/drawing/2014/main" val="3421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dirty="0"/>
                        <a:t>第 1 </a:t>
                      </a:r>
                      <a:r>
                        <a:rPr lang="zh-TW" altLang="en-US" dirty="0"/>
                        <a:t>週</a:t>
                      </a:r>
                      <a:endParaRPr lang="zh-TW" dirty="0"/>
                    </a:p>
                  </a:txBody>
                  <a:tcPr marL="145212" marR="145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dirty="0"/>
                    </a:p>
                  </a:txBody>
                  <a:tcPr marL="145212" marR="145212" anchor="ctr"/>
                </a:tc>
                <a:extLst>
                  <a:ext uri="{0D108BD9-81ED-4DB2-BD59-A6C34878D82A}">
                    <a16:rowId xmlns:a16="http://schemas.microsoft.com/office/drawing/2014/main" val="243467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dirty="0"/>
                        <a:t>第 2 </a:t>
                      </a:r>
                      <a:r>
                        <a:rPr lang="zh-TW" altLang="en-US" dirty="0"/>
                        <a:t>週</a:t>
                      </a:r>
                      <a:endParaRPr lang="zh-TW" dirty="0"/>
                    </a:p>
                  </a:txBody>
                  <a:tcPr marL="145212" marR="14521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  <a:endParaRPr kumimoji="0" 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45212" marR="145212" anchor="ctr"/>
                </a:tc>
                <a:extLst>
                  <a:ext uri="{0D108BD9-81ED-4DB2-BD59-A6C34878D82A}">
                    <a16:rowId xmlns:a16="http://schemas.microsoft.com/office/drawing/2014/main" val="358487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dirty="0"/>
                        <a:t>第 3 </a:t>
                      </a:r>
                      <a:r>
                        <a:rPr lang="zh-TW" altLang="en-US" dirty="0"/>
                        <a:t>週</a:t>
                      </a:r>
                      <a:endParaRPr lang="zh-TW" dirty="0"/>
                    </a:p>
                  </a:txBody>
                  <a:tcPr marL="145212" marR="14521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45212" marR="145212" anchor="ctr"/>
                </a:tc>
                <a:extLst>
                  <a:ext uri="{0D108BD9-81ED-4DB2-BD59-A6C34878D82A}">
                    <a16:rowId xmlns:a16="http://schemas.microsoft.com/office/drawing/2014/main" val="150062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dirty="0"/>
                        <a:t>第 4 </a:t>
                      </a:r>
                      <a:r>
                        <a:rPr lang="zh-TW" altLang="en-US" dirty="0"/>
                        <a:t>週</a:t>
                      </a:r>
                      <a:endParaRPr lang="zh-TW" dirty="0"/>
                    </a:p>
                  </a:txBody>
                  <a:tcPr marL="145212" marR="14521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45212" marR="145212" anchor="ctr"/>
                </a:tc>
                <a:extLst>
                  <a:ext uri="{0D108BD9-81ED-4DB2-BD59-A6C34878D82A}">
                    <a16:rowId xmlns:a16="http://schemas.microsoft.com/office/drawing/2014/main" val="146816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dirty="0"/>
                        <a:t>第 5 </a:t>
                      </a:r>
                      <a:r>
                        <a:rPr lang="zh-TW" altLang="en-US" dirty="0"/>
                        <a:t>週</a:t>
                      </a:r>
                      <a:endParaRPr lang="zh-TW" dirty="0"/>
                    </a:p>
                  </a:txBody>
                  <a:tcPr marL="145212" marR="14521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45212" marR="145212" anchor="ctr"/>
                </a:tc>
                <a:extLst>
                  <a:ext uri="{0D108BD9-81ED-4DB2-BD59-A6C34878D82A}">
                    <a16:rowId xmlns:a16="http://schemas.microsoft.com/office/drawing/2014/main" val="98114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dirty="0"/>
                        <a:t>第 6 </a:t>
                      </a:r>
                      <a:r>
                        <a:rPr lang="zh-TW" altLang="en-US" dirty="0"/>
                        <a:t>週</a:t>
                      </a:r>
                      <a:endParaRPr lang="zh-TW" dirty="0"/>
                    </a:p>
                  </a:txBody>
                  <a:tcPr marL="145212" marR="14521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5212" marR="145212" anchor="ctr"/>
                </a:tc>
                <a:extLst>
                  <a:ext uri="{0D108BD9-81ED-4DB2-BD59-A6C34878D82A}">
                    <a16:rowId xmlns:a16="http://schemas.microsoft.com/office/drawing/2014/main" val="2815316744"/>
                  </a:ext>
                </a:extLst>
              </a:tr>
            </a:tbl>
          </a:graphicData>
        </a:graphic>
      </p:graphicFrame>
      <p:sp>
        <p:nvSpPr>
          <p:cNvPr id="9" name="內容佔位符 8" descr="內容佔位符">
            <a:extLst>
              <a:ext uri="{FF2B5EF4-FFF2-40B4-BE49-F238E27FC236}">
                <a16:creationId xmlns:a16="http://schemas.microsoft.com/office/drawing/2014/main" id="{5116D9D5-A4D9-46AF-A1E6-E280716A11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健康與健身之路</a:t>
            </a:r>
          </a:p>
        </p:txBody>
      </p:sp>
      <p:graphicFrame>
        <p:nvGraphicFramePr>
          <p:cNvPr id="8" name="內容佔位符 7" descr="SmartArt 物件顯示出健身的步驟：計畫、訓練評估及改造">
            <a:extLst>
              <a:ext uri="{FF2B5EF4-FFF2-40B4-BE49-F238E27FC236}">
                <a16:creationId xmlns:a16="http://schemas.microsoft.com/office/drawing/2014/main" id="{FAF49CB4-6AE6-4EE6-AE3C-15D14A2910D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428266"/>
              </p:ext>
            </p:extLst>
          </p:nvPr>
        </p:nvGraphicFramePr>
        <p:xfrm>
          <a:off x="512762" y="1737360"/>
          <a:ext cx="5080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模型 2" descr="Weight Bench">
                <a:extLst>
                  <a:ext uri="{FF2B5EF4-FFF2-40B4-BE49-F238E27FC236}">
                    <a16:creationId xmlns:a16="http://schemas.microsoft.com/office/drawing/2014/main" id="{9A69A731-7D91-466D-81B9-4F201A6683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4221863"/>
                  </p:ext>
                </p:extLst>
              </p:nvPr>
            </p:nvGraphicFramePr>
            <p:xfrm>
              <a:off x="5592762" y="1957441"/>
              <a:ext cx="2274582" cy="1893796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2274582" cy="1893796"/>
                    </a:xfrm>
                    <a:prstGeom prst="rect">
                      <a:avLst/>
                    </a:prstGeom>
                  </am3d:spPr>
                  <am3d:camera>
                    <am3d:pos x="0" y="0" z="6719981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348615" d="1000000"/>
                    <am3d:preTrans dx="195947" dy="1387787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4452034" ay="-3969518" az="-4368604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27926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模型 2" descr="Weight Bench">
                <a:extLst>
                  <a:ext uri="{FF2B5EF4-FFF2-40B4-BE49-F238E27FC236}">
                    <a16:creationId xmlns:a16="http://schemas.microsoft.com/office/drawing/2014/main" id="{9A69A731-7D91-466D-81B9-4F201A6683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2762" y="1957441"/>
                <a:ext cx="2274582" cy="18937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5CD9BB55-60E7-4FF1-ABEA-FA8DBCE2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71" y="568661"/>
            <a:ext cx="10912167" cy="1143000"/>
          </a:xfrm>
          <a:prstGeom prst="round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zh-TW" dirty="0"/>
              <a:t>更多資訊</a:t>
            </a:r>
          </a:p>
        </p:txBody>
      </p:sp>
      <p:sp>
        <p:nvSpPr>
          <p:cNvPr id="17" name="矩形：圓角 16">
            <a:extLst>
              <a:ext uri="{FF2B5EF4-FFF2-40B4-BE49-F238E27FC236}">
                <a16:creationId xmlns:a16="http://schemas.microsoft.com/office/drawing/2014/main" id="{5DD1261D-9691-402C-A2CB-524B0F68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21070" y="2181922"/>
            <a:ext cx="10912167" cy="3914078"/>
          </a:xfrm>
          <a:prstGeom prst="round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9" name="圖形化 18" descr="人形圖示">
            <a:extLst>
              <a:ext uri="{FF2B5EF4-FFF2-40B4-BE49-F238E27FC236}">
                <a16:creationId xmlns:a16="http://schemas.microsoft.com/office/drawing/2014/main" id="{A611262D-BADB-43D9-856B-F8711428AD7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9802" y="2808524"/>
            <a:ext cx="914400" cy="9144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E6FF7A9-930E-4550-9E91-FB83B15BA7A4}"/>
              </a:ext>
            </a:extLst>
          </p:cNvPr>
          <p:cNvSpPr txBox="1"/>
          <p:nvPr/>
        </p:nvSpPr>
        <p:spPr>
          <a:xfrm>
            <a:off x="2730103" y="3034892"/>
            <a:ext cx="226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sz="2400" dirty="0"/>
              <a:t>Bjorn Rettig</a:t>
            </a:r>
          </a:p>
        </p:txBody>
      </p:sp>
      <p:pic>
        <p:nvPicPr>
          <p:cNvPr id="16" name="圖形化 15" descr="電話圖示">
            <a:extLst>
              <a:ext uri="{FF2B5EF4-FFF2-40B4-BE49-F238E27FC236}">
                <a16:creationId xmlns:a16="http://schemas.microsoft.com/office/drawing/2014/main" id="{A6512E8C-C3F1-417A-B47C-1C67C51A3AA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9802" y="4592938"/>
            <a:ext cx="914400" cy="9144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59709FC1-009F-49ED-A893-D4C013BCC2E5}"/>
              </a:ext>
            </a:extLst>
          </p:cNvPr>
          <p:cNvSpPr txBox="1"/>
          <p:nvPr/>
        </p:nvSpPr>
        <p:spPr>
          <a:xfrm>
            <a:off x="2730103" y="4867339"/>
            <a:ext cx="324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sz="2400" dirty="0"/>
              <a:t>(231) 555-0178</a:t>
            </a:r>
          </a:p>
        </p:txBody>
      </p:sp>
      <p:pic>
        <p:nvPicPr>
          <p:cNvPr id="23" name="內容佔位符 22" descr="電腦圖示">
            <a:extLst>
              <a:ext uri="{FF2B5EF4-FFF2-40B4-BE49-F238E27FC236}">
                <a16:creationId xmlns:a16="http://schemas.microsoft.com/office/drawing/2014/main" id="{ACF6DDEC-4044-46DF-9D78-39526E07C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5798" y="2808524"/>
            <a:ext cx="914400" cy="914400"/>
          </a:xfrm>
          <a:effectLst>
            <a:innerShdw blurRad="114300">
              <a:prstClr val="black"/>
            </a:innerShdw>
          </a:effec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51821E2-102B-433F-BEB0-86C8509E8B4C}"/>
              </a:ext>
            </a:extLst>
          </p:cNvPr>
          <p:cNvSpPr txBox="1"/>
          <p:nvPr/>
        </p:nvSpPr>
        <p:spPr>
          <a:xfrm>
            <a:off x="6546099" y="3082755"/>
            <a:ext cx="3893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sz="2400" dirty="0"/>
              <a:t>www.vanarsdelltd.com</a:t>
            </a:r>
          </a:p>
        </p:txBody>
      </p:sp>
      <p:pic>
        <p:nvPicPr>
          <p:cNvPr id="14" name="圖形化 13" descr="電子郵件圖示">
            <a:extLst>
              <a:ext uri="{FF2B5EF4-FFF2-40B4-BE49-F238E27FC236}">
                <a16:creationId xmlns:a16="http://schemas.microsoft.com/office/drawing/2014/main" id="{370F9F26-BAD0-42A0-A591-59C8E9E007D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5798" y="4592938"/>
            <a:ext cx="914400" cy="9144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2B89E9A4-3632-49CC-B1BF-502038892A64}"/>
              </a:ext>
            </a:extLst>
          </p:cNvPr>
          <p:cNvSpPr txBox="1"/>
          <p:nvPr/>
        </p:nvSpPr>
        <p:spPr>
          <a:xfrm>
            <a:off x="6546099" y="4819305"/>
            <a:ext cx="338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sz="2400" dirty="0"/>
              <a:t>bjorn@vanarsdelltd.com</a:t>
            </a:r>
          </a:p>
        </p:txBody>
      </p:sp>
    </p:spTree>
    <p:extLst>
      <p:ext uri="{BB962C8B-B14F-4D97-AF65-F5344CB8AC3E}">
        <p14:creationId xmlns:p14="http://schemas.microsoft.com/office/powerpoint/2010/main" val="102864730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辦公室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4852345543C41A8D2C8343CF4B874" ma:contentTypeVersion="13" ma:contentTypeDescription="Create a new document." ma:contentTypeScope="" ma:versionID="e1b2d99699d72d8131a9913078eaca6a">
  <xs:schema xmlns:xsd="http://www.w3.org/2001/XMLSchema" xmlns:xs="http://www.w3.org/2001/XMLSchema" xmlns:p="http://schemas.microsoft.com/office/2006/metadata/properties" xmlns:ns1="http://schemas.microsoft.com/sharepoint/v3" xmlns:ns2="59c1bcad-7098-423b-871d-6eb77e919c74" xmlns:ns3="77e75463-0609-43b1-9861-fe0c92935952" targetNamespace="http://schemas.microsoft.com/office/2006/metadata/properties" ma:root="true" ma:fieldsID="5fa49e0b189691b5a54043b4de04bfa4" ns1:_="" ns2:_="" ns3:_="">
    <xs:import namespace="http://schemas.microsoft.com/sharepoint/v3"/>
    <xs:import namespace="59c1bcad-7098-423b-871d-6eb77e919c74"/>
    <xs:import namespace="77e75463-0609-43b1-9861-fe0c92935952"/>
    <xs:element name="properties">
      <xs:complexType>
        <xs:sequence>
          <xs:element name="documentManagement">
            <xs:complexType>
              <xs:all>
                <xs:element ref="ns2:MediaServiceMetadata" minOccurs="0"/>
                <xs:element ref="ns2:MediaServiceFastMetadata" minOccurs="0"/>
                <xs:element ref="ns2:MediaServiceAutoTags" minOccurs="0"/>
                <xs:element ref="ns2:MediaServiceOCR" minOccurs="0"/>
                <xs:element ref="ns1:_ip_UnifiedCompliancePolicyProperties" minOccurs="0"/>
                <xs:element ref="ns1:_ip_UnifiedCompliancePolicyUIAction" minOccurs="0"/>
                <xs:element ref="ns3:SharedWithUsers" minOccurs="0"/>
                <xs:element ref="ns3:SharedWithDetails" minOccurs="0"/>
                <xs:element ref="ns2:MediaServiceAutoKeyPoints" minOccurs="0"/>
                <xs:element ref="ns2:MediaServiceKeyPoints" minOccurs="0"/>
                <xs:element ref="ns2:MediaServiceDateTaken" minOccurs="0"/>
                <xs:element ref="ns2:MediaServiceGenerationTime" minOccurs="0"/>
                <xs:element ref="ns2:MediaServiceEventHashCode" minOccurs="0"/>
              </xs:all>
            </xs:complexType>
          </xs:element>
        </xs:sequence>
      </xs:complexType>
    </xs:element>
  </xs:schema>
  <xs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:import namespace="http://schemas.microsoft.com/office/2006/documentManagement/types"/>
    <xs:import namespace="http://schemas.microsoft.com/office/infopath/2007/PartnerControls"/>
    <xs:element name="_ip_UnifiedCompliancePolicyProperties" ma:index="12" nillable="true" ma:displayName="Unified Compliance Policy Properties" ma:hidden="true" ma:internalName="_ip_UnifiedCompliancePolicyProperties">
      <xs:simpleType>
        <xs:restriction base="dms:Note"/>
      </xs:simpleType>
    </xs:element>
    <xs:element name="_ip_UnifiedCompliancePolicyUIAction" ma:index="13" nillable="true" ma:displayName="Unified Compliance Policy UI Action" ma:hidden="true" ma:internalName="_ip_UnifiedCompliancePolicyUIAction">
      <xs:simpleType>
        <xs:restriction base="dms:Text"/>
      </xs:simpleType>
    </xs:element>
  </xs:schema>
  <xs:schema xmlns:xsd="http://www.w3.org/2001/XMLSchema" xmlns:xs="http://www.w3.org/2001/XMLSchema" xmlns:dms="http://schemas.microsoft.com/office/2006/documentManagement/types" xmlns:pc="http://schemas.microsoft.com/office/infopath/2007/PartnerControls" targetNamespace="59c1bcad-7098-423b-871d-6eb77e919c74" elementFormDefault="qualified">
    <xs:import namespace="http://schemas.microsoft.com/office/2006/documentManagement/types"/>
    <xs:import namespace="http://schemas.microsoft.com/office/infopath/2007/PartnerControls"/>
    <xs:element name="MediaServiceMetadata" ma:index="8" nillable="true" ma:displayName="MediaServiceMetadata" ma:hidden="true" ma:internalName="MediaServiceMetadata" ma:readOnly="true">
      <xs:simpleType>
        <xs:restriction base="dms:Note"/>
      </xs:simpleType>
    </xs:element>
    <xs:element name="MediaServiceFastMetadata" ma:index="9" nillable="true" ma:displayName="MediaServiceFastMetadata" ma:hidden="true" ma:internalName="MediaServiceFastMetadata" ma:readOnly="true">
      <xs:simpleType>
        <xs:restriction base="dms:Note"/>
      </xs:simpleType>
    </xs:element>
    <xs:element name="MediaServiceAutoTags" ma:index="10" nillable="true" ma:displayName="MediaServiceAutoTags" ma:internalName="MediaServiceAutoTags" ma:readOnly="true">
      <xs:simpleType>
        <xs:restriction base="dms:Text"/>
      </xs:simpleType>
    </xs:element>
    <xs:element name="MediaServiceOCR" ma:index="11" nillable="true" ma:displayName="MediaServiceOCR" ma:internalName="MediaServiceOCR" ma:readOnly="true">
      <xs:simpleType>
        <xs:restriction base="dms:Note">
          <xs:maxLength value="255"/>
        </xs:restriction>
      </xs:simpleType>
    </xs:element>
    <xs:element name="MediaServiceAutoKeyPoints" ma:index="16" nillable="true" ma:displayName="MediaServiceAutoKeyPoints" ma:hidden="true" ma:internalName="MediaServiceAutoKeyPoints" ma:readOnly="true">
      <xs:simpleType>
        <xs:restriction base="dms:Note"/>
      </xs:simpleType>
    </xs:element>
    <xs:element name="MediaServiceKeyPoints" ma:index="17" nillable="true" ma:displayName="KeyPoints" ma:internalName="MediaServiceKeyPoints" ma:readOnly="true">
      <xs:simpleType>
        <xs:restriction base="dms:Note">
          <xs:maxLength value="255"/>
        </xs:restriction>
      </xs:simpleType>
    </xs:element>
    <xs:element name="MediaServiceDateTaken" ma:index="18" nillable="true" ma:displayName="MediaServiceDateTaken" ma:hidden="true" ma:internalName="MediaServiceDateTaken" ma:readOnly="true">
      <xs:simpleType>
        <xs:restriction base="dms:Text"/>
      </xs:simpleType>
    </xs:element>
    <xs:element name="MediaServiceGenerationTime" ma:index="19" nillable="true" ma:displayName="MediaServiceGenerationTime" ma:hidden="true" ma:internalName="MediaServiceGenerationTime" ma:readOnly="true">
      <xs:simpleType>
        <xs:restriction base="dms:Text"/>
      </xs:simpleType>
    </xs:element>
    <xs:element name="MediaServiceEventHashCode" ma:index="20" nillable="true" ma:displayName="MediaServiceEventHashCode" ma:hidden="true" ma:internalName="MediaServiceEventHashCode" ma:readOnly="true">
      <xs:simpleType>
        <xs:restriction base="dms:Text"/>
      </xs:simpleType>
    </xs:element>
  </xs:schema>
  <xs:schema xmlns:xsd="http://www.w3.org/2001/XMLSchema" xmlns:xs="http://www.w3.org/2001/XMLSchema" xmlns:dms="http://schemas.microsoft.com/office/2006/documentManagement/types" xmlns:pc="http://schemas.microsoft.com/office/infopath/2007/PartnerControls" targetNamespace="77e75463-0609-43b1-9861-fe0c92935952" elementFormDefault="qualified">
    <xs:import namespace="http://schemas.microsoft.com/office/2006/documentManagement/types"/>
    <xs:import namespace="http://schemas.microsoft.com/office/infopath/2007/PartnerControls"/>
    <xs:element name="SharedWithUsers" ma:index="14" nillable="true" ma:displayName="Shared With" ma:internalName="SharedWithUsers" ma:readOnly="true">
      <xs:complexType>
        <xs:complexContent>
          <xs:extension base="dms:UserMulti">
            <xs:sequence>
              <xs:element name="UserInfo" minOccurs="0" maxOccurs="unbounded">
                <xs:complexType>
                  <xs:sequence>
                    <xs:element name="DisplayName" type="xsd:string" minOccurs="0"/>
                    <xs:element name="AccountId" type="dms:UserId" minOccurs="0" nillable="true"/>
                    <xs:element name="AccountType" type="xsd:string" minOccurs="0"/>
                  </xs:sequence>
                </xs:complexType>
              </xs:element>
            </xs:sequence>
          </xs:extension>
        </xs:complexContent>
      </xs:complexType>
    </xs:element>
    <xs:element name="SharedWithDetails" ma:index="15" nillable="true" ma:displayName="Shared With Details" ma:internalName="SharedWithDetails" ma:readOnly="true">
      <xs:simpleType>
        <xs:restriction base="dms:Note">
          <xs:maxLength value="255"/>
        </xs:restriction>
      </xs:simpleType>
    </xs:element>
  </xs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C53C87D-6FB8-41CC-B170-060644D8C3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86F646-147A-4D39-BFD0-16A9F82587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c1bcad-7098-423b-871d-6eb77e919c74"/>
    <ds:schemaRef ds:uri="77e75463-0609-43b1-9861-fe0c929359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EA97A6-42D9-4770-BD50-E9D4475691D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0</TotalTime>
  <Words>205</Words>
  <Application>Microsoft Office PowerPoint</Application>
  <PresentationFormat>寬螢幕</PresentationFormat>
  <Paragraphs>52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回顧</vt:lpstr>
      <vt:lpstr>VarNrsdel有限公司</vt:lpstr>
      <vt:lpstr>關於我們</vt:lpstr>
      <vt:lpstr>認識成員</vt:lpstr>
      <vt:lpstr>健身計畫</vt:lpstr>
      <vt:lpstr>追蹤您的進度</vt:lpstr>
      <vt:lpstr>健康與健身之路</vt:lpstr>
      <vt:lpstr>更多資訊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2019-01-08T20:23:01Z</dcterms:created>
  <dcterms:modified xsi:type="dcterms:W3CDTF">2021-09-20T16:04:05Z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0x010100EAE4852345543C41A8D2C8343CF4B874</vt:lpwstr>
  </property>
</Properties>
</file>