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/>
    <p:restoredTop sz="94595"/>
  </p:normalViewPr>
  <p:slideViewPr>
    <p:cSldViewPr snapToGrid="0" snapToObjects="1">
      <p:cViewPr varScale="1">
        <p:scale>
          <a:sx n="89" d="100"/>
          <a:sy n="89" d="100"/>
        </p:scale>
        <p:origin x="3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93EF-9D56-AC4D-A313-63542F49AC1B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84EF-2C49-2544-8689-15DD4A4FA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9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93EF-9D56-AC4D-A313-63542F49AC1B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84EF-2C49-2544-8689-15DD4A4FA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93EF-9D56-AC4D-A313-63542F49AC1B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84EF-2C49-2544-8689-15DD4A4FA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8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93EF-9D56-AC4D-A313-63542F49AC1B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84EF-2C49-2544-8689-15DD4A4FA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2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93EF-9D56-AC4D-A313-63542F49AC1B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84EF-2C49-2544-8689-15DD4A4FA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93EF-9D56-AC4D-A313-63542F49AC1B}" type="datetimeFigureOut">
              <a:rPr lang="en-US" smtClean="0"/>
              <a:t>9/15/16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84EF-2C49-2544-8689-15DD4A4FA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3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93EF-9D56-AC4D-A313-63542F49AC1B}" type="datetimeFigureOut">
              <a:rPr lang="en-US" smtClean="0"/>
              <a:t>9/15/16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84EF-2C49-2544-8689-15DD4A4FA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4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93EF-9D56-AC4D-A313-63542F49AC1B}" type="datetimeFigureOut">
              <a:rPr lang="en-US" smtClean="0"/>
              <a:t>9/15/16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84EF-2C49-2544-8689-15DD4A4FA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7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93EF-9D56-AC4D-A313-63542F49AC1B}" type="datetimeFigureOut">
              <a:rPr lang="en-US" smtClean="0"/>
              <a:t>9/15/16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84EF-2C49-2544-8689-15DD4A4FA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4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93EF-9D56-AC4D-A313-63542F49AC1B}" type="datetimeFigureOut">
              <a:rPr lang="en-US" smtClean="0"/>
              <a:t>9/15/16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84EF-2C49-2544-8689-15DD4A4FA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3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93EF-9D56-AC4D-A313-63542F49AC1B}" type="datetimeFigureOut">
              <a:rPr lang="en-US" smtClean="0"/>
              <a:t>9/15/16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84EF-2C49-2544-8689-15DD4A4FA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7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C93EF-9D56-AC4D-A313-63542F49AC1B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A84EF-2C49-2544-8689-15DD4A4FA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3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700" t="8546" r="12758" b="13591"/>
          <a:stretch/>
        </p:blipFill>
        <p:spPr>
          <a:xfrm>
            <a:off x="1416474" y="586084"/>
            <a:ext cx="6300875" cy="53398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56618" y="5877285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"/>
                <a:cs typeface="Times"/>
              </a:rPr>
              <a:t>1</a:t>
            </a:r>
            <a:endParaRPr lang="en-US" sz="2200" dirty="0">
              <a:latin typeface="Times"/>
              <a:cs typeface="Time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96909" y="5925963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"/>
                <a:cs typeface="Times"/>
              </a:rPr>
              <a:t>3</a:t>
            </a:r>
            <a:endParaRPr lang="en-US" sz="2200" dirty="0">
              <a:latin typeface="Times"/>
              <a:cs typeface="Time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6070" y="5925963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"/>
                <a:cs typeface="Times"/>
              </a:rPr>
              <a:t>2</a:t>
            </a:r>
            <a:endParaRPr lang="en-US" sz="2200" dirty="0"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2614" y="4901083"/>
            <a:ext cx="4817952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predicted symbols correctly learned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2614" y="5270415"/>
            <a:ext cx="4817952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percent symbols correctly learned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97748" y="5925963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>
                <a:latin typeface="Times"/>
                <a:cs typeface="Times"/>
              </a:rPr>
              <a:t>4</a:t>
            </a:r>
            <a:endParaRPr lang="en-US" sz="2200" dirty="0">
              <a:latin typeface="Times"/>
              <a:cs typeface="Time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1829" y="5925963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"/>
                <a:cs typeface="Times"/>
              </a:rPr>
              <a:t>5</a:t>
            </a:r>
            <a:endParaRPr lang="en-US" sz="2200" dirty="0">
              <a:latin typeface="Times"/>
              <a:cs typeface="Time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53507" y="5925963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"/>
                <a:cs typeface="Times"/>
              </a:rPr>
              <a:t>7</a:t>
            </a:r>
            <a:endParaRPr lang="en-US" sz="2200" dirty="0">
              <a:latin typeface="Times"/>
              <a:cs typeface="Time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52668" y="5925963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"/>
                <a:cs typeface="Times"/>
              </a:rPr>
              <a:t>6</a:t>
            </a:r>
            <a:endParaRPr lang="en-US" sz="2200" dirty="0">
              <a:latin typeface="Times"/>
              <a:cs typeface="Time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4346" y="5925963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"/>
                <a:cs typeface="Times"/>
              </a:rPr>
              <a:t>8</a:t>
            </a:r>
            <a:endParaRPr lang="en-US" sz="2200" dirty="0">
              <a:latin typeface="Times"/>
              <a:cs typeface="Time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55185" y="5925963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"/>
                <a:cs typeface="Times"/>
              </a:rPr>
              <a:t>9</a:t>
            </a:r>
            <a:endParaRPr lang="en-US" sz="2200" dirty="0">
              <a:latin typeface="Times"/>
              <a:cs typeface="Time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89027" y="5925963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>
                <a:latin typeface="Times"/>
                <a:cs typeface="Times"/>
              </a:rPr>
              <a:t>10</a:t>
            </a:r>
            <a:endParaRPr lang="en-US" sz="2200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90683" y="5554704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"/>
                <a:cs typeface="Times"/>
              </a:rPr>
              <a:t>0</a:t>
            </a:r>
            <a:endParaRPr lang="en-US" sz="2200" dirty="0">
              <a:latin typeface="Times"/>
              <a:cs typeface="Time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8737" y="5017235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"/>
                <a:cs typeface="Times"/>
              </a:rPr>
              <a:t>1</a:t>
            </a:r>
            <a:endParaRPr lang="en-US" sz="2200" dirty="0">
              <a:latin typeface="Times"/>
              <a:cs typeface="Time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80581" y="4388820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"/>
                <a:cs typeface="Times"/>
              </a:rPr>
              <a:t>2</a:t>
            </a:r>
            <a:endParaRPr lang="en-US" sz="2200" dirty="0">
              <a:latin typeface="Times"/>
              <a:cs typeface="Time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8737" y="3723342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"/>
                <a:cs typeface="Times"/>
              </a:rPr>
              <a:t>3</a:t>
            </a:r>
            <a:endParaRPr lang="en-US" sz="2200" dirty="0">
              <a:latin typeface="Times"/>
              <a:cs typeface="Time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8737" y="3093403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"/>
                <a:cs typeface="Times"/>
              </a:rPr>
              <a:t>4</a:t>
            </a:r>
            <a:endParaRPr lang="en-US" sz="2200" dirty="0">
              <a:latin typeface="Times"/>
              <a:cs typeface="Time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8737" y="2427925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"/>
                <a:cs typeface="Times"/>
              </a:rPr>
              <a:t>5</a:t>
            </a:r>
            <a:endParaRPr lang="en-US" sz="2200" dirty="0">
              <a:latin typeface="Times"/>
              <a:cs typeface="Time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8737" y="1780217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"/>
                <a:cs typeface="Times"/>
              </a:rPr>
              <a:t>6</a:t>
            </a:r>
            <a:endParaRPr lang="en-US" sz="2200" dirty="0">
              <a:latin typeface="Times"/>
              <a:cs typeface="Time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8737" y="1095916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"/>
                <a:cs typeface="Times"/>
              </a:rPr>
              <a:t>7</a:t>
            </a:r>
            <a:endParaRPr lang="en-US" sz="2200" dirty="0">
              <a:latin typeface="Times"/>
              <a:cs typeface="Time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8737" y="46066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"/>
                <a:cs typeface="Times"/>
              </a:rPr>
              <a:t>8</a:t>
            </a:r>
            <a:endParaRPr lang="en-US" sz="2200" dirty="0">
              <a:latin typeface="Times"/>
              <a:cs typeface="Times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3326466" y="6350193"/>
            <a:ext cx="23764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Times"/>
                <a:cs typeface="Times"/>
              </a:rPr>
              <a:t>Iteration Number</a:t>
            </a:r>
            <a:endParaRPr lang="en-US" sz="2200" dirty="0">
              <a:latin typeface="Times"/>
              <a:cs typeface="Times"/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 flipH="1">
            <a:off x="-1481378" y="2986826"/>
            <a:ext cx="46214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Times"/>
                <a:cs typeface="Times"/>
              </a:rPr>
              <a:t>Number of Correctly Learned Symbols</a:t>
            </a:r>
            <a:endParaRPr lang="en-US" sz="22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982461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34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Times</vt:lpstr>
      <vt:lpstr>Arial</vt:lpstr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Roy</dc:creator>
  <cp:lastModifiedBy>Microsoft Office User</cp:lastModifiedBy>
  <cp:revision>3</cp:revision>
  <cp:lastPrinted>2016-09-15T23:13:53Z</cp:lastPrinted>
  <dcterms:created xsi:type="dcterms:W3CDTF">2016-09-15T18:56:18Z</dcterms:created>
  <dcterms:modified xsi:type="dcterms:W3CDTF">2016-09-15T23:15:47Z</dcterms:modified>
</cp:coreProperties>
</file>