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 id="261" r:id="rId7"/>
    <p:sldId id="262" r:id="rId8"/>
    <p:sldId id="263"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06F6AFDE-C978-41CE-B2D4-D8D3C748B3AA}" type="datetimeFigureOut">
              <a:rPr lang="ko-KR" altLang="en-US" smtClean="0"/>
              <a:t>2019-03-06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181CC65-C490-4D82-934B-BABC27E48293}" type="slidenum">
              <a:rPr lang="ko-KR" altLang="en-US" smtClean="0"/>
              <a:t>‹#›</a:t>
            </a:fld>
            <a:endParaRPr lang="ko-KR" altLang="en-US"/>
          </a:p>
        </p:txBody>
      </p:sp>
    </p:spTree>
    <p:extLst>
      <p:ext uri="{BB962C8B-B14F-4D97-AF65-F5344CB8AC3E}">
        <p14:creationId xmlns:p14="http://schemas.microsoft.com/office/powerpoint/2010/main" val="349847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6F6AFDE-C978-41CE-B2D4-D8D3C748B3AA}" type="datetimeFigureOut">
              <a:rPr lang="ko-KR" altLang="en-US" smtClean="0"/>
              <a:t>2019-03-06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181CC65-C490-4D82-934B-BABC27E48293}" type="slidenum">
              <a:rPr lang="ko-KR" altLang="en-US" smtClean="0"/>
              <a:t>‹#›</a:t>
            </a:fld>
            <a:endParaRPr lang="ko-KR" altLang="en-US"/>
          </a:p>
        </p:txBody>
      </p:sp>
    </p:spTree>
    <p:extLst>
      <p:ext uri="{BB962C8B-B14F-4D97-AF65-F5344CB8AC3E}">
        <p14:creationId xmlns:p14="http://schemas.microsoft.com/office/powerpoint/2010/main" val="50849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6F6AFDE-C978-41CE-B2D4-D8D3C748B3AA}" type="datetimeFigureOut">
              <a:rPr lang="ko-KR" altLang="en-US" smtClean="0"/>
              <a:t>2019-03-06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181CC65-C490-4D82-934B-BABC27E48293}" type="slidenum">
              <a:rPr lang="ko-KR" altLang="en-US" smtClean="0"/>
              <a:t>‹#›</a:t>
            </a:fld>
            <a:endParaRPr lang="ko-KR" altLang="en-US"/>
          </a:p>
        </p:txBody>
      </p:sp>
    </p:spTree>
    <p:extLst>
      <p:ext uri="{BB962C8B-B14F-4D97-AF65-F5344CB8AC3E}">
        <p14:creationId xmlns:p14="http://schemas.microsoft.com/office/powerpoint/2010/main" val="47271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6F6AFDE-C978-41CE-B2D4-D8D3C748B3AA}" type="datetimeFigureOut">
              <a:rPr lang="ko-KR" altLang="en-US" smtClean="0"/>
              <a:t>2019-03-06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181CC65-C490-4D82-934B-BABC27E48293}" type="slidenum">
              <a:rPr lang="ko-KR" altLang="en-US" smtClean="0"/>
              <a:t>‹#›</a:t>
            </a:fld>
            <a:endParaRPr lang="ko-KR" altLang="en-US"/>
          </a:p>
        </p:txBody>
      </p:sp>
    </p:spTree>
    <p:extLst>
      <p:ext uri="{BB962C8B-B14F-4D97-AF65-F5344CB8AC3E}">
        <p14:creationId xmlns:p14="http://schemas.microsoft.com/office/powerpoint/2010/main" val="407212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06F6AFDE-C978-41CE-B2D4-D8D3C748B3AA}" type="datetimeFigureOut">
              <a:rPr lang="ko-KR" altLang="en-US" smtClean="0"/>
              <a:t>2019-03-06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181CC65-C490-4D82-934B-BABC27E48293}" type="slidenum">
              <a:rPr lang="ko-KR" altLang="en-US" smtClean="0"/>
              <a:t>‹#›</a:t>
            </a:fld>
            <a:endParaRPr lang="ko-KR" altLang="en-US"/>
          </a:p>
        </p:txBody>
      </p:sp>
    </p:spTree>
    <p:extLst>
      <p:ext uri="{BB962C8B-B14F-4D97-AF65-F5344CB8AC3E}">
        <p14:creationId xmlns:p14="http://schemas.microsoft.com/office/powerpoint/2010/main" val="90498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6F6AFDE-C978-41CE-B2D4-D8D3C748B3AA}" type="datetimeFigureOut">
              <a:rPr lang="ko-KR" altLang="en-US" smtClean="0"/>
              <a:t>2019-03-06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181CC65-C490-4D82-934B-BABC27E48293}" type="slidenum">
              <a:rPr lang="ko-KR" altLang="en-US" smtClean="0"/>
              <a:t>‹#›</a:t>
            </a:fld>
            <a:endParaRPr lang="ko-KR" altLang="en-US"/>
          </a:p>
        </p:txBody>
      </p:sp>
    </p:spTree>
    <p:extLst>
      <p:ext uri="{BB962C8B-B14F-4D97-AF65-F5344CB8AC3E}">
        <p14:creationId xmlns:p14="http://schemas.microsoft.com/office/powerpoint/2010/main" val="255014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6F6AFDE-C978-41CE-B2D4-D8D3C748B3AA}" type="datetimeFigureOut">
              <a:rPr lang="ko-KR" altLang="en-US" smtClean="0"/>
              <a:t>2019-03-06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181CC65-C490-4D82-934B-BABC27E48293}" type="slidenum">
              <a:rPr lang="ko-KR" altLang="en-US" smtClean="0"/>
              <a:t>‹#›</a:t>
            </a:fld>
            <a:endParaRPr lang="ko-KR" altLang="en-US"/>
          </a:p>
        </p:txBody>
      </p:sp>
    </p:spTree>
    <p:extLst>
      <p:ext uri="{BB962C8B-B14F-4D97-AF65-F5344CB8AC3E}">
        <p14:creationId xmlns:p14="http://schemas.microsoft.com/office/powerpoint/2010/main" val="1282827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6F6AFDE-C978-41CE-B2D4-D8D3C748B3AA}" type="datetimeFigureOut">
              <a:rPr lang="ko-KR" altLang="en-US" smtClean="0"/>
              <a:t>2019-03-06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181CC65-C490-4D82-934B-BABC27E48293}" type="slidenum">
              <a:rPr lang="ko-KR" altLang="en-US" smtClean="0"/>
              <a:t>‹#›</a:t>
            </a:fld>
            <a:endParaRPr lang="ko-KR" altLang="en-US"/>
          </a:p>
        </p:txBody>
      </p:sp>
    </p:spTree>
    <p:extLst>
      <p:ext uri="{BB962C8B-B14F-4D97-AF65-F5344CB8AC3E}">
        <p14:creationId xmlns:p14="http://schemas.microsoft.com/office/powerpoint/2010/main" val="155448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6F6AFDE-C978-41CE-B2D4-D8D3C748B3AA}" type="datetimeFigureOut">
              <a:rPr lang="ko-KR" altLang="en-US" smtClean="0"/>
              <a:t>2019-03-06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181CC65-C490-4D82-934B-BABC27E48293}" type="slidenum">
              <a:rPr lang="ko-KR" altLang="en-US" smtClean="0"/>
              <a:t>‹#›</a:t>
            </a:fld>
            <a:endParaRPr lang="ko-KR" altLang="en-US"/>
          </a:p>
        </p:txBody>
      </p:sp>
    </p:spTree>
    <p:extLst>
      <p:ext uri="{BB962C8B-B14F-4D97-AF65-F5344CB8AC3E}">
        <p14:creationId xmlns:p14="http://schemas.microsoft.com/office/powerpoint/2010/main" val="3379679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06F6AFDE-C978-41CE-B2D4-D8D3C748B3AA}" type="datetimeFigureOut">
              <a:rPr lang="ko-KR" altLang="en-US" smtClean="0"/>
              <a:t>2019-03-06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181CC65-C490-4D82-934B-BABC27E48293}" type="slidenum">
              <a:rPr lang="ko-KR" altLang="en-US" smtClean="0"/>
              <a:t>‹#›</a:t>
            </a:fld>
            <a:endParaRPr lang="ko-KR" altLang="en-US"/>
          </a:p>
        </p:txBody>
      </p:sp>
    </p:spTree>
    <p:extLst>
      <p:ext uri="{BB962C8B-B14F-4D97-AF65-F5344CB8AC3E}">
        <p14:creationId xmlns:p14="http://schemas.microsoft.com/office/powerpoint/2010/main" val="873592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06F6AFDE-C978-41CE-B2D4-D8D3C748B3AA}" type="datetimeFigureOut">
              <a:rPr lang="ko-KR" altLang="en-US" smtClean="0"/>
              <a:t>2019-03-06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181CC65-C490-4D82-934B-BABC27E48293}" type="slidenum">
              <a:rPr lang="ko-KR" altLang="en-US" smtClean="0"/>
              <a:t>‹#›</a:t>
            </a:fld>
            <a:endParaRPr lang="ko-KR" altLang="en-US"/>
          </a:p>
        </p:txBody>
      </p:sp>
    </p:spTree>
    <p:extLst>
      <p:ext uri="{BB962C8B-B14F-4D97-AF65-F5344CB8AC3E}">
        <p14:creationId xmlns:p14="http://schemas.microsoft.com/office/powerpoint/2010/main" val="111173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6AFDE-C978-41CE-B2D4-D8D3C748B3AA}" type="datetimeFigureOut">
              <a:rPr lang="ko-KR" altLang="en-US" smtClean="0"/>
              <a:t>2019-03-06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1CC65-C490-4D82-934B-BABC27E48293}" type="slidenum">
              <a:rPr lang="ko-KR" altLang="en-US" smtClean="0"/>
              <a:t>‹#›</a:t>
            </a:fld>
            <a:endParaRPr lang="ko-KR" altLang="en-US"/>
          </a:p>
        </p:txBody>
      </p:sp>
    </p:spTree>
    <p:extLst>
      <p:ext uri="{BB962C8B-B14F-4D97-AF65-F5344CB8AC3E}">
        <p14:creationId xmlns:p14="http://schemas.microsoft.com/office/powerpoint/2010/main" val="133807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cmicpc.net/problem/2638"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cmicpc.net/problem/2638"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cmicpc.net/problem/263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015762" y="365125"/>
            <a:ext cx="8338038" cy="1325563"/>
          </a:xfrm>
        </p:spPr>
        <p:txBody>
          <a:bodyPr>
            <a:normAutofit/>
          </a:bodyPr>
          <a:lstStyle/>
          <a:p>
            <a:r>
              <a:rPr lang="en-US" altLang="ko-KR" dirty="0" smtClean="0">
                <a:hlinkClick r:id="rId2"/>
              </a:rPr>
              <a:t>Cheese</a:t>
            </a:r>
            <a:endParaRPr lang="en-US" altLang="ko-KR" dirty="0"/>
          </a:p>
        </p:txBody>
      </p:sp>
      <p:sp>
        <p:nvSpPr>
          <p:cNvPr id="3" name="내용 개체 틀 2"/>
          <p:cNvSpPr>
            <a:spLocks noGrp="1"/>
          </p:cNvSpPr>
          <p:nvPr>
            <p:ph idx="1"/>
          </p:nvPr>
        </p:nvSpPr>
        <p:spPr/>
        <p:txBody>
          <a:bodyPr>
            <a:noAutofit/>
          </a:bodyPr>
          <a:lstStyle/>
          <a:p>
            <a:r>
              <a:rPr lang="en-US" altLang="ko-KR" sz="2000" dirty="0">
                <a:latin typeface="Verdana" panose="020B0604030504040204" pitchFamily="34" charset="0"/>
                <a:ea typeface="Verdana" panose="020B0604030504040204" pitchFamily="34" charset="0"/>
              </a:rPr>
              <a:t>The square of </a:t>
            </a:r>
            <a:r>
              <a:rPr lang="pt-BR" altLang="ko-KR" sz="2000" dirty="0">
                <a:latin typeface="Verdana" panose="020B0604030504040204" pitchFamily="34" charset="0"/>
                <a:ea typeface="Verdana" panose="020B0604030504040204" pitchFamily="34" charset="0"/>
              </a:rPr>
              <a:t>N×M (5≤N, M≤100)</a:t>
            </a:r>
            <a:r>
              <a:rPr lang="en-US" altLang="ko-KR" sz="2000" dirty="0" smtClean="0">
                <a:latin typeface="Verdana" panose="020B0604030504040204" pitchFamily="34" charset="0"/>
                <a:ea typeface="Verdana" panose="020B0604030504040204" pitchFamily="34" charset="0"/>
              </a:rPr>
              <a:t>has </a:t>
            </a:r>
            <a:r>
              <a:rPr lang="en-US" altLang="ko-KR" sz="2000" dirty="0">
                <a:latin typeface="Verdana" panose="020B0604030504040204" pitchFamily="34" charset="0"/>
                <a:ea typeface="Verdana" panose="020B0604030504040204" pitchFamily="34" charset="0"/>
              </a:rPr>
              <a:t>a very thin cheese on top as shown in Figure 1. However, N is the number of vertical grids and M is the number of horizontal grids. The cheese should be kept frozen, but when served at room temperature, it comes in contact with air and dissolves slowly. </a:t>
            </a:r>
          </a:p>
          <a:p>
            <a:r>
              <a:rPr lang="en-US" altLang="ko-KR" sz="2000" dirty="0">
                <a:latin typeface="Verdana" panose="020B0604030504040204" pitchFamily="34" charset="0"/>
                <a:ea typeface="Verdana" panose="020B0604030504040204" pitchFamily="34" charset="0"/>
              </a:rPr>
              <a:t>However, in such a square-shaped cheese, at least two of the four sides of each cheese grid (a small square) contact with indoor temperature air is melted away exactly in an hour. Therefore, if the cheese is the same as the shape of &lt;Figure 1&gt; below (part shown in gray), all cheese grids marked C disappear after one hour.</a:t>
            </a:r>
          </a:p>
        </p:txBody>
      </p:sp>
      <p:sp>
        <p:nvSpPr>
          <p:cNvPr id="4" name="슬라이드 번호 개체 틀 3"/>
          <p:cNvSpPr>
            <a:spLocks noGrp="1"/>
          </p:cNvSpPr>
          <p:nvPr>
            <p:ph type="sldNum" sz="quarter" idx="12"/>
          </p:nvPr>
        </p:nvSpPr>
        <p:spPr/>
        <p:txBody>
          <a:bodyPr/>
          <a:lstStyle/>
          <a:p>
            <a:fld id="{D1AE3BEA-EE55-47FC-8AA6-A379BC3A7E34}" type="slidenum">
              <a:rPr lang="ko-KR" altLang="en-US" smtClean="0"/>
              <a:t>1</a:t>
            </a:fld>
            <a:endParaRPr lang="ko-KR" altLang="en-US" dirty="0"/>
          </a:p>
        </p:txBody>
      </p:sp>
      <p:pic>
        <p:nvPicPr>
          <p:cNvPr id="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066" y="292174"/>
            <a:ext cx="2343157" cy="13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816" y="4221089"/>
            <a:ext cx="253365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직사각형 4"/>
          <p:cNvSpPr/>
          <p:nvPr/>
        </p:nvSpPr>
        <p:spPr>
          <a:xfrm>
            <a:off x="4984360" y="6249913"/>
            <a:ext cx="1444563" cy="369332"/>
          </a:xfrm>
          <a:prstGeom prst="rect">
            <a:avLst/>
          </a:prstGeom>
        </p:spPr>
        <p:txBody>
          <a:bodyPr wrap="none">
            <a:spAutoFit/>
          </a:bodyPr>
          <a:lstStyle/>
          <a:p>
            <a:r>
              <a:rPr lang="en-US" altLang="ko-KR" dirty="0"/>
              <a:t>&lt;Figure 1&gt; </a:t>
            </a:r>
            <a:endParaRPr lang="ko-KR" altLang="en-US" dirty="0"/>
          </a:p>
        </p:txBody>
      </p:sp>
    </p:spTree>
    <p:extLst>
      <p:ext uri="{BB962C8B-B14F-4D97-AF65-F5344CB8AC3E}">
        <p14:creationId xmlns:p14="http://schemas.microsoft.com/office/powerpoint/2010/main" val="2703019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505565" y="267692"/>
            <a:ext cx="5967965" cy="922114"/>
          </a:xfrm>
        </p:spPr>
        <p:txBody>
          <a:bodyPr>
            <a:normAutofit/>
          </a:bodyPr>
          <a:lstStyle/>
          <a:p>
            <a:r>
              <a:rPr lang="en-US" altLang="ko-KR" dirty="0" smtClean="0">
                <a:hlinkClick r:id="rId2"/>
              </a:rPr>
              <a:t>Cheese</a:t>
            </a:r>
            <a:endParaRPr lang="en-US" altLang="ko-KR" dirty="0"/>
          </a:p>
        </p:txBody>
      </p:sp>
      <p:sp>
        <p:nvSpPr>
          <p:cNvPr id="3" name="내용 개체 틀 2"/>
          <p:cNvSpPr>
            <a:spLocks noGrp="1"/>
          </p:cNvSpPr>
          <p:nvPr>
            <p:ph idx="1"/>
          </p:nvPr>
        </p:nvSpPr>
        <p:spPr>
          <a:xfrm>
            <a:off x="782515" y="1484784"/>
            <a:ext cx="10313377" cy="5112568"/>
          </a:xfrm>
        </p:spPr>
        <p:txBody>
          <a:bodyPr>
            <a:noAutofit/>
          </a:bodyPr>
          <a:lstStyle/>
          <a:p>
            <a:r>
              <a:rPr lang="en-US" altLang="ko-KR" sz="2000" dirty="0">
                <a:latin typeface="Verdana" panose="020B0604030504040204" pitchFamily="34" charset="0"/>
                <a:ea typeface="Verdana" panose="020B0604030504040204" pitchFamily="34" charset="0"/>
              </a:rPr>
              <a:t>The space inside the cheese, as shown in Figure 2, is assumed not to come into contact with the outside air of the cheese. Therefore, the cheese grid that comes into contact with this space does not melt and only the cheese grid marked C disappears. However, one hour later, when the outer air enters the space, the cheese grid marked C disappears as shown in Figure 3.</a:t>
            </a:r>
          </a:p>
          <a:p>
            <a:r>
              <a:rPr lang="en-US" altLang="ko-KR" sz="2000" dirty="0">
                <a:latin typeface="Verdana" panose="020B0604030504040204" pitchFamily="34" charset="0"/>
                <a:ea typeface="Verdana" panose="020B0604030504040204" pitchFamily="34" charset="0"/>
              </a:rPr>
              <a:t>It is assumed that no cheese is placed on the edge of the grid. Write a program to find the exact time it takes for all the cheese given by input to melt away.</a:t>
            </a:r>
          </a:p>
        </p:txBody>
      </p:sp>
      <p:sp>
        <p:nvSpPr>
          <p:cNvPr id="4" name="슬라이드 번호 개체 틀 3"/>
          <p:cNvSpPr>
            <a:spLocks noGrp="1"/>
          </p:cNvSpPr>
          <p:nvPr>
            <p:ph type="sldNum" sz="quarter" idx="12"/>
          </p:nvPr>
        </p:nvSpPr>
        <p:spPr/>
        <p:txBody>
          <a:bodyPr/>
          <a:lstStyle/>
          <a:p>
            <a:fld id="{D1AE3BEA-EE55-47FC-8AA6-A379BC3A7E34}" type="slidenum">
              <a:rPr lang="ko-KR" altLang="en-US" smtClean="0"/>
              <a:t>2</a:t>
            </a:fld>
            <a:endParaRPr lang="ko-KR" altLang="en-US" dirty="0"/>
          </a:p>
        </p:txBody>
      </p:sp>
      <p:pic>
        <p:nvPicPr>
          <p:cNvPr id="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4720" y="72665"/>
            <a:ext cx="2343157" cy="13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565" y="3928914"/>
            <a:ext cx="48672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직사각형 7"/>
          <p:cNvSpPr/>
          <p:nvPr/>
        </p:nvSpPr>
        <p:spPr>
          <a:xfrm>
            <a:off x="4262078" y="6069635"/>
            <a:ext cx="1444563" cy="369332"/>
          </a:xfrm>
          <a:prstGeom prst="rect">
            <a:avLst/>
          </a:prstGeom>
        </p:spPr>
        <p:txBody>
          <a:bodyPr wrap="none">
            <a:spAutoFit/>
          </a:bodyPr>
          <a:lstStyle/>
          <a:p>
            <a:r>
              <a:rPr lang="en-US" altLang="ko-KR" dirty="0"/>
              <a:t>&lt;Figure 2&gt; </a:t>
            </a:r>
            <a:endParaRPr lang="ko-KR" altLang="en-US" dirty="0"/>
          </a:p>
        </p:txBody>
      </p:sp>
      <p:sp>
        <p:nvSpPr>
          <p:cNvPr id="9" name="직사각형 8"/>
          <p:cNvSpPr/>
          <p:nvPr/>
        </p:nvSpPr>
        <p:spPr>
          <a:xfrm>
            <a:off x="6528049" y="6069635"/>
            <a:ext cx="1444563" cy="369332"/>
          </a:xfrm>
          <a:prstGeom prst="rect">
            <a:avLst/>
          </a:prstGeom>
        </p:spPr>
        <p:txBody>
          <a:bodyPr wrap="none">
            <a:spAutoFit/>
          </a:bodyPr>
          <a:lstStyle/>
          <a:p>
            <a:r>
              <a:rPr lang="en-US" altLang="ko-KR" dirty="0"/>
              <a:t>&lt;Figure 3&gt; </a:t>
            </a:r>
            <a:endParaRPr lang="ko-KR" altLang="en-US" dirty="0"/>
          </a:p>
        </p:txBody>
      </p:sp>
    </p:spTree>
    <p:extLst>
      <p:ext uri="{BB962C8B-B14F-4D97-AF65-F5344CB8AC3E}">
        <p14:creationId xmlns:p14="http://schemas.microsoft.com/office/powerpoint/2010/main" val="4027846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320420" y="366026"/>
            <a:ext cx="5967965" cy="922114"/>
          </a:xfrm>
        </p:spPr>
        <p:txBody>
          <a:bodyPr>
            <a:normAutofit/>
          </a:bodyPr>
          <a:lstStyle/>
          <a:p>
            <a:r>
              <a:rPr lang="en-US" altLang="ko-KR" dirty="0" smtClean="0">
                <a:hlinkClick r:id="rId2"/>
              </a:rPr>
              <a:t>Cheese</a:t>
            </a:r>
            <a:endParaRPr lang="en-US" altLang="ko-KR" dirty="0"/>
          </a:p>
        </p:txBody>
      </p:sp>
      <p:sp>
        <p:nvSpPr>
          <p:cNvPr id="3" name="내용 개체 틀 2"/>
          <p:cNvSpPr>
            <a:spLocks noGrp="1"/>
          </p:cNvSpPr>
          <p:nvPr>
            <p:ph idx="1"/>
          </p:nvPr>
        </p:nvSpPr>
        <p:spPr>
          <a:xfrm>
            <a:off x="835269" y="1353688"/>
            <a:ext cx="10269416" cy="2952328"/>
          </a:xfrm>
        </p:spPr>
        <p:txBody>
          <a:bodyPr>
            <a:noAutofit/>
          </a:bodyPr>
          <a:lstStyle/>
          <a:p>
            <a:r>
              <a:rPr lang="en-US" altLang="ko-KR" sz="2000" dirty="0">
                <a:latin typeface="Verdana" panose="020B0604030504040204" pitchFamily="34" charset="0"/>
                <a:ea typeface="Verdana" panose="020B0604030504040204" pitchFamily="34" charset="0"/>
              </a:rPr>
              <a:t>Input</a:t>
            </a:r>
          </a:p>
          <a:p>
            <a:pPr lvl="1"/>
            <a:r>
              <a:rPr lang="en-US" altLang="ko-KR" sz="2000" dirty="0">
                <a:latin typeface="Verdana" panose="020B0604030504040204" pitchFamily="34" charset="0"/>
                <a:ea typeface="Verdana" panose="020B0604030504040204" pitchFamily="34" charset="0"/>
              </a:rPr>
              <a:t>The first line gives two integers N, M (5≤N, M≤100) that indicate the size of the grid. In the next N lines, the part with cheese on top of the grid is marked 1 and the part without cheese is marked zero. Also, each 0 and 1 is separated by a single space.</a:t>
            </a:r>
          </a:p>
          <a:p>
            <a:r>
              <a:rPr lang="en-US" altLang="ko-KR" sz="2000" dirty="0">
                <a:latin typeface="Verdana" panose="020B0604030504040204" pitchFamily="34" charset="0"/>
                <a:ea typeface="Verdana" panose="020B0604030504040204" pitchFamily="34" charset="0"/>
              </a:rPr>
              <a:t>Output</a:t>
            </a:r>
          </a:p>
          <a:p>
            <a:pPr lvl="1"/>
            <a:r>
              <a:rPr lang="en-US" altLang="ko-KR" sz="2000" dirty="0">
                <a:latin typeface="Verdana" panose="020B0604030504040204" pitchFamily="34" charset="0"/>
                <a:ea typeface="Verdana" panose="020B0604030504040204" pitchFamily="34" charset="0"/>
              </a:rPr>
              <a:t>With the output, the exact amount of time it takes to melt all of the cheese is printed on the first line with an integer.</a:t>
            </a:r>
          </a:p>
          <a:p>
            <a:endParaRPr lang="en-US" altLang="ko-KR" sz="2000" dirty="0">
              <a:latin typeface="Verdana" panose="020B0604030504040204" pitchFamily="34" charset="0"/>
              <a:ea typeface="Verdana" panose="020B0604030504040204" pitchFamily="34" charset="0"/>
            </a:endParaRPr>
          </a:p>
          <a:p>
            <a:r>
              <a:rPr lang="en-US" altLang="ko-KR" sz="2000" dirty="0">
                <a:latin typeface="Verdana" panose="020B0604030504040204" pitchFamily="34" charset="0"/>
                <a:ea typeface="Verdana" panose="020B0604030504040204" pitchFamily="34" charset="0"/>
              </a:rPr>
              <a:t>Input		 Output</a:t>
            </a:r>
          </a:p>
        </p:txBody>
      </p:sp>
      <p:sp>
        <p:nvSpPr>
          <p:cNvPr id="4" name="슬라이드 번호 개체 틀 3"/>
          <p:cNvSpPr>
            <a:spLocks noGrp="1"/>
          </p:cNvSpPr>
          <p:nvPr>
            <p:ph type="sldNum" sz="quarter" idx="12"/>
          </p:nvPr>
        </p:nvSpPr>
        <p:spPr/>
        <p:txBody>
          <a:bodyPr/>
          <a:lstStyle/>
          <a:p>
            <a:fld id="{D1AE3BEA-EE55-47FC-8AA6-A379BC3A7E34}" type="slidenum">
              <a:rPr lang="ko-KR" altLang="en-US" smtClean="0"/>
              <a:t>3</a:t>
            </a:fld>
            <a:endParaRPr lang="ko-KR" altLang="en-US" dirty="0"/>
          </a:p>
        </p:txBody>
      </p:sp>
      <p:pic>
        <p:nvPicPr>
          <p:cNvPr id="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6266" y="72665"/>
            <a:ext cx="2343157" cy="13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330112" y="4437112"/>
            <a:ext cx="3744416" cy="2339102"/>
          </a:xfrm>
          <a:prstGeom prst="rect">
            <a:avLst/>
          </a:prstGeom>
          <a:noFill/>
        </p:spPr>
        <p:txBody>
          <a:bodyPr wrap="square" rtlCol="0">
            <a:spAutoFit/>
          </a:bodyPr>
          <a:lstStyle/>
          <a:p>
            <a:r>
              <a:rPr lang="en-US" altLang="ko-KR" sz="1600" dirty="0">
                <a:latin typeface="Verdana" pitchFamily="34" charset="0"/>
                <a:ea typeface="Verdana" pitchFamily="34" charset="0"/>
                <a:cs typeface="Verdana" pitchFamily="34" charset="0"/>
              </a:rPr>
              <a:t>8 9 			4</a:t>
            </a:r>
          </a:p>
          <a:p>
            <a:r>
              <a:rPr lang="en-US" altLang="ko-KR" sz="1600" dirty="0">
                <a:latin typeface="Verdana" pitchFamily="34" charset="0"/>
                <a:ea typeface="Verdana" pitchFamily="34" charset="0"/>
                <a:cs typeface="Verdana" pitchFamily="34" charset="0"/>
              </a:rPr>
              <a:t>0 0 0 0 0 0 0 0 0 </a:t>
            </a:r>
          </a:p>
          <a:p>
            <a:r>
              <a:rPr lang="en-US" altLang="ko-KR" sz="1600" dirty="0">
                <a:latin typeface="Verdana" pitchFamily="34" charset="0"/>
                <a:ea typeface="Verdana" pitchFamily="34" charset="0"/>
                <a:cs typeface="Verdana" pitchFamily="34" charset="0"/>
              </a:rPr>
              <a:t>0 0 0 1 1 0 0 0 0 </a:t>
            </a:r>
          </a:p>
          <a:p>
            <a:r>
              <a:rPr lang="en-US" altLang="ko-KR" sz="1600" dirty="0">
                <a:latin typeface="Verdana" pitchFamily="34" charset="0"/>
                <a:ea typeface="Verdana" pitchFamily="34" charset="0"/>
                <a:cs typeface="Verdana" pitchFamily="34" charset="0"/>
              </a:rPr>
              <a:t>0 0 0 1 1 0 1 1 0 </a:t>
            </a:r>
          </a:p>
          <a:p>
            <a:r>
              <a:rPr lang="en-US" altLang="ko-KR" sz="1600" dirty="0">
                <a:latin typeface="Verdana" pitchFamily="34" charset="0"/>
                <a:ea typeface="Verdana" pitchFamily="34" charset="0"/>
                <a:cs typeface="Verdana" pitchFamily="34" charset="0"/>
              </a:rPr>
              <a:t>0 0 1 1 1 1 1 1 0 </a:t>
            </a:r>
          </a:p>
          <a:p>
            <a:r>
              <a:rPr lang="en-US" altLang="ko-KR" sz="1600" dirty="0">
                <a:latin typeface="Verdana" pitchFamily="34" charset="0"/>
                <a:ea typeface="Verdana" pitchFamily="34" charset="0"/>
                <a:cs typeface="Verdana" pitchFamily="34" charset="0"/>
              </a:rPr>
              <a:t>0 0 1 1 1 1 1 0 0 </a:t>
            </a:r>
          </a:p>
          <a:p>
            <a:r>
              <a:rPr lang="en-US" altLang="ko-KR" sz="1600" dirty="0">
                <a:latin typeface="Verdana" pitchFamily="34" charset="0"/>
                <a:ea typeface="Verdana" pitchFamily="34" charset="0"/>
                <a:cs typeface="Verdana" pitchFamily="34" charset="0"/>
              </a:rPr>
              <a:t>0 0 1 1 0 1 1 0 0 </a:t>
            </a:r>
          </a:p>
          <a:p>
            <a:r>
              <a:rPr lang="en-US" altLang="ko-KR" sz="1600" dirty="0">
                <a:latin typeface="Verdana" pitchFamily="34" charset="0"/>
                <a:ea typeface="Verdana" pitchFamily="34" charset="0"/>
                <a:cs typeface="Verdana" pitchFamily="34" charset="0"/>
              </a:rPr>
              <a:t>0 0 0 0 0 0 0 0 0 </a:t>
            </a:r>
          </a:p>
          <a:p>
            <a:r>
              <a:rPr lang="en-US" altLang="ko-KR" sz="1600" dirty="0">
                <a:latin typeface="Verdana" pitchFamily="34" charset="0"/>
                <a:ea typeface="Verdana" pitchFamily="34" charset="0"/>
                <a:cs typeface="Verdana" pitchFamily="34" charset="0"/>
              </a:rPr>
              <a:t>0 0 0 0 0 0 0 0 0</a:t>
            </a:r>
            <a:endParaRPr lang="ko-KR" altLang="en-US" sz="1600" dirty="0">
              <a:latin typeface="Verdana" pitchFamily="34" charset="0"/>
              <a:cs typeface="Verdana" pitchFamily="34" charset="0"/>
            </a:endParaRPr>
          </a:p>
        </p:txBody>
      </p:sp>
    </p:spTree>
    <p:extLst>
      <p:ext uri="{BB962C8B-B14F-4D97-AF65-F5344CB8AC3E}">
        <p14:creationId xmlns:p14="http://schemas.microsoft.com/office/powerpoint/2010/main" val="1828390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89877" y="927833"/>
            <a:ext cx="2362200" cy="769083"/>
          </a:xfrm>
        </p:spPr>
        <p:txBody>
          <a:bodyPr>
            <a:normAutofit/>
          </a:bodyPr>
          <a:lstStyle/>
          <a:p>
            <a:r>
              <a:rPr lang="en-US" altLang="ko-KR" sz="2400" dirty="0" smtClean="0"/>
              <a:t>CHEESE</a:t>
            </a:r>
            <a:endParaRPr lang="ko-KR" altLang="en-US" sz="24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50625609"/>
              </p:ext>
            </p:extLst>
          </p:nvPr>
        </p:nvGraphicFramePr>
        <p:xfrm>
          <a:off x="1260214" y="1825621"/>
          <a:ext cx="3135924" cy="2552948"/>
        </p:xfrm>
        <a:graphic>
          <a:graphicData uri="http://schemas.openxmlformats.org/drawingml/2006/table">
            <a:tbl>
              <a:tblPr firstRow="1" bandRow="1">
                <a:tableStyleId>{5940675A-B579-460E-94D1-54222C63F5DA}</a:tableStyleId>
              </a:tblPr>
              <a:tblGrid>
                <a:gridCol w="783981">
                  <a:extLst>
                    <a:ext uri="{9D8B030D-6E8A-4147-A177-3AD203B41FA5}">
                      <a16:colId xmlns="" xmlns:a16="http://schemas.microsoft.com/office/drawing/2014/main" val="2878118926"/>
                    </a:ext>
                  </a:extLst>
                </a:gridCol>
                <a:gridCol w="783981">
                  <a:extLst>
                    <a:ext uri="{9D8B030D-6E8A-4147-A177-3AD203B41FA5}">
                      <a16:colId xmlns="" xmlns:a16="http://schemas.microsoft.com/office/drawing/2014/main" val="3514988983"/>
                    </a:ext>
                  </a:extLst>
                </a:gridCol>
                <a:gridCol w="783981">
                  <a:extLst>
                    <a:ext uri="{9D8B030D-6E8A-4147-A177-3AD203B41FA5}">
                      <a16:colId xmlns="" xmlns:a16="http://schemas.microsoft.com/office/drawing/2014/main" val="1767968777"/>
                    </a:ext>
                  </a:extLst>
                </a:gridCol>
                <a:gridCol w="783981">
                  <a:extLst>
                    <a:ext uri="{9D8B030D-6E8A-4147-A177-3AD203B41FA5}">
                      <a16:colId xmlns="" xmlns:a16="http://schemas.microsoft.com/office/drawing/2014/main" val="526597414"/>
                    </a:ext>
                  </a:extLst>
                </a:gridCol>
              </a:tblGrid>
              <a:tr h="638237">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053953131"/>
                  </a:ext>
                </a:extLst>
              </a:tr>
              <a:tr h="638237">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33923322"/>
                  </a:ext>
                </a:extLst>
              </a:tr>
              <a:tr h="638237">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350757"/>
                  </a:ext>
                </a:extLst>
              </a:tr>
              <a:tr h="638237">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519815920"/>
                  </a:ext>
                </a:extLst>
              </a:tr>
            </a:tbl>
          </a:graphicData>
        </a:graphic>
      </p:graphicFrame>
      <p:sp>
        <p:nvSpPr>
          <p:cNvPr id="5" name="제목 1"/>
          <p:cNvSpPr txBox="1">
            <a:spLocks/>
          </p:cNvSpPr>
          <p:nvPr/>
        </p:nvSpPr>
        <p:spPr>
          <a:xfrm>
            <a:off x="6175115" y="927833"/>
            <a:ext cx="2362200" cy="76908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 hour after</a:t>
            </a:r>
            <a:endParaRPr lang="ko-KR" altLang="en-US" sz="2400" dirty="0"/>
          </a:p>
        </p:txBody>
      </p:sp>
      <p:graphicFrame>
        <p:nvGraphicFramePr>
          <p:cNvPr id="8" name="내용 개체 틀 3"/>
          <p:cNvGraphicFramePr>
            <a:graphicFrameLocks/>
          </p:cNvGraphicFramePr>
          <p:nvPr>
            <p:extLst>
              <p:ext uri="{D42A27DB-BD31-4B8C-83A1-F6EECF244321}">
                <p14:modId xmlns:p14="http://schemas.microsoft.com/office/powerpoint/2010/main" val="3311514895"/>
              </p:ext>
            </p:extLst>
          </p:nvPr>
        </p:nvGraphicFramePr>
        <p:xfrm>
          <a:off x="6289414" y="1825621"/>
          <a:ext cx="3135924" cy="2552948"/>
        </p:xfrm>
        <a:graphic>
          <a:graphicData uri="http://schemas.openxmlformats.org/drawingml/2006/table">
            <a:tbl>
              <a:tblPr firstRow="1" bandRow="1">
                <a:tableStyleId>{5940675A-B579-460E-94D1-54222C63F5DA}</a:tableStyleId>
              </a:tblPr>
              <a:tblGrid>
                <a:gridCol w="783981">
                  <a:extLst>
                    <a:ext uri="{9D8B030D-6E8A-4147-A177-3AD203B41FA5}">
                      <a16:colId xmlns="" xmlns:a16="http://schemas.microsoft.com/office/drawing/2014/main" val="2878118926"/>
                    </a:ext>
                  </a:extLst>
                </a:gridCol>
                <a:gridCol w="783981">
                  <a:extLst>
                    <a:ext uri="{9D8B030D-6E8A-4147-A177-3AD203B41FA5}">
                      <a16:colId xmlns="" xmlns:a16="http://schemas.microsoft.com/office/drawing/2014/main" val="3514988983"/>
                    </a:ext>
                  </a:extLst>
                </a:gridCol>
                <a:gridCol w="783981">
                  <a:extLst>
                    <a:ext uri="{9D8B030D-6E8A-4147-A177-3AD203B41FA5}">
                      <a16:colId xmlns="" xmlns:a16="http://schemas.microsoft.com/office/drawing/2014/main" val="1767968777"/>
                    </a:ext>
                  </a:extLst>
                </a:gridCol>
                <a:gridCol w="783981">
                  <a:extLst>
                    <a:ext uri="{9D8B030D-6E8A-4147-A177-3AD203B41FA5}">
                      <a16:colId xmlns="" xmlns:a16="http://schemas.microsoft.com/office/drawing/2014/main" val="526597414"/>
                    </a:ext>
                  </a:extLst>
                </a:gridCol>
              </a:tblGrid>
              <a:tr h="638237">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053953131"/>
                  </a:ext>
                </a:extLst>
              </a:tr>
              <a:tr h="638237">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33923322"/>
                  </a:ext>
                </a:extLst>
              </a:tr>
              <a:tr h="638237">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350757"/>
                  </a:ext>
                </a:extLst>
              </a:tr>
              <a:tr h="638237">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519815920"/>
                  </a:ext>
                </a:extLst>
              </a:tr>
            </a:tbl>
          </a:graphicData>
        </a:graphic>
      </p:graphicFrame>
      <p:sp>
        <p:nvSpPr>
          <p:cNvPr id="7" name="제목 1"/>
          <p:cNvSpPr txBox="1">
            <a:spLocks/>
          </p:cNvSpPr>
          <p:nvPr/>
        </p:nvSpPr>
        <p:spPr>
          <a:xfrm>
            <a:off x="6386130" y="1929671"/>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9" name="제목 1"/>
          <p:cNvSpPr txBox="1">
            <a:spLocks/>
          </p:cNvSpPr>
          <p:nvPr/>
        </p:nvSpPr>
        <p:spPr>
          <a:xfrm>
            <a:off x="6386129" y="2580302"/>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10" name="제목 1"/>
          <p:cNvSpPr txBox="1">
            <a:spLocks/>
          </p:cNvSpPr>
          <p:nvPr/>
        </p:nvSpPr>
        <p:spPr>
          <a:xfrm>
            <a:off x="6386128" y="3197226"/>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11" name="제목 1"/>
          <p:cNvSpPr txBox="1">
            <a:spLocks/>
          </p:cNvSpPr>
          <p:nvPr/>
        </p:nvSpPr>
        <p:spPr>
          <a:xfrm>
            <a:off x="6386127" y="3814150"/>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12" name="제목 1"/>
          <p:cNvSpPr txBox="1">
            <a:spLocks/>
          </p:cNvSpPr>
          <p:nvPr/>
        </p:nvSpPr>
        <p:spPr>
          <a:xfrm>
            <a:off x="7186227" y="3814150"/>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a:t>2</a:t>
            </a:r>
            <a:endParaRPr lang="ko-KR" altLang="en-US" sz="2400" dirty="0"/>
          </a:p>
        </p:txBody>
      </p:sp>
      <p:sp>
        <p:nvSpPr>
          <p:cNvPr id="13" name="제목 1"/>
          <p:cNvSpPr txBox="1">
            <a:spLocks/>
          </p:cNvSpPr>
          <p:nvPr/>
        </p:nvSpPr>
        <p:spPr>
          <a:xfrm>
            <a:off x="7186226" y="3169138"/>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a:t>2</a:t>
            </a:r>
            <a:endParaRPr lang="ko-KR" altLang="en-US" sz="2400" dirty="0"/>
          </a:p>
        </p:txBody>
      </p:sp>
      <p:sp>
        <p:nvSpPr>
          <p:cNvPr id="14" name="제목 1"/>
          <p:cNvSpPr txBox="1">
            <a:spLocks/>
          </p:cNvSpPr>
          <p:nvPr/>
        </p:nvSpPr>
        <p:spPr>
          <a:xfrm>
            <a:off x="7186226" y="2580302"/>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a:t>2</a:t>
            </a:r>
            <a:endParaRPr lang="ko-KR" altLang="en-US" sz="2400" dirty="0"/>
          </a:p>
        </p:txBody>
      </p:sp>
      <p:sp>
        <p:nvSpPr>
          <p:cNvPr id="15" name="제목 1"/>
          <p:cNvSpPr txBox="1">
            <a:spLocks/>
          </p:cNvSpPr>
          <p:nvPr/>
        </p:nvSpPr>
        <p:spPr>
          <a:xfrm>
            <a:off x="7186226" y="1965086"/>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-1</a:t>
            </a:r>
            <a:endParaRPr lang="ko-KR" altLang="en-US" sz="2400" dirty="0"/>
          </a:p>
        </p:txBody>
      </p:sp>
      <p:sp>
        <p:nvSpPr>
          <p:cNvPr id="18" name="제목 1"/>
          <p:cNvSpPr txBox="1">
            <a:spLocks/>
          </p:cNvSpPr>
          <p:nvPr/>
        </p:nvSpPr>
        <p:spPr>
          <a:xfrm>
            <a:off x="7142271" y="2569801"/>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3</a:t>
            </a:r>
            <a:endParaRPr lang="ko-KR" altLang="en-US" sz="2400" dirty="0"/>
          </a:p>
        </p:txBody>
      </p:sp>
      <p:sp>
        <p:nvSpPr>
          <p:cNvPr id="19" name="제목 1"/>
          <p:cNvSpPr txBox="1">
            <a:spLocks/>
          </p:cNvSpPr>
          <p:nvPr/>
        </p:nvSpPr>
        <p:spPr>
          <a:xfrm>
            <a:off x="8031750" y="1965086"/>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-1</a:t>
            </a:r>
            <a:endParaRPr lang="ko-KR" altLang="en-US" sz="2400" dirty="0"/>
          </a:p>
        </p:txBody>
      </p:sp>
      <p:sp>
        <p:nvSpPr>
          <p:cNvPr id="20" name="제목 1"/>
          <p:cNvSpPr txBox="1">
            <a:spLocks/>
          </p:cNvSpPr>
          <p:nvPr/>
        </p:nvSpPr>
        <p:spPr>
          <a:xfrm>
            <a:off x="8008308" y="2546651"/>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a:t>2</a:t>
            </a:r>
            <a:endParaRPr lang="ko-KR" altLang="en-US" sz="2400" dirty="0"/>
          </a:p>
        </p:txBody>
      </p:sp>
      <p:sp>
        <p:nvSpPr>
          <p:cNvPr id="21" name="제목 1"/>
          <p:cNvSpPr txBox="1">
            <a:spLocks/>
          </p:cNvSpPr>
          <p:nvPr/>
        </p:nvSpPr>
        <p:spPr>
          <a:xfrm>
            <a:off x="8709491" y="1929671"/>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-1</a:t>
            </a:r>
            <a:endParaRPr lang="ko-KR" altLang="en-US" sz="2400" dirty="0"/>
          </a:p>
        </p:txBody>
      </p:sp>
      <p:sp>
        <p:nvSpPr>
          <p:cNvPr id="22" name="제목 1"/>
          <p:cNvSpPr txBox="1">
            <a:spLocks/>
          </p:cNvSpPr>
          <p:nvPr/>
        </p:nvSpPr>
        <p:spPr>
          <a:xfrm>
            <a:off x="8830390" y="2564235"/>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a:t>2</a:t>
            </a:r>
            <a:endParaRPr lang="ko-KR" altLang="en-US" sz="2400" dirty="0"/>
          </a:p>
        </p:txBody>
      </p:sp>
      <p:sp>
        <p:nvSpPr>
          <p:cNvPr id="24" name="직사각형 23"/>
          <p:cNvSpPr/>
          <p:nvPr/>
        </p:nvSpPr>
        <p:spPr>
          <a:xfrm>
            <a:off x="7028703" y="2445727"/>
            <a:ext cx="866037" cy="6506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7894740" y="2463366"/>
            <a:ext cx="866037" cy="65063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8626697" y="2417164"/>
            <a:ext cx="866037" cy="65063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7006725" y="3111747"/>
            <a:ext cx="866037" cy="65063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6981074" y="3745158"/>
            <a:ext cx="866037" cy="65063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9884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down)">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down)">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down)">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wipe(down)">
                                      <p:cBhvr>
                                        <p:cTn id="9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14" grpId="0" animBg="1"/>
      <p:bldP spid="15" grpId="0" animBg="1"/>
      <p:bldP spid="18" grpId="0" animBg="1"/>
      <p:bldP spid="19" grpId="0" animBg="1"/>
      <p:bldP spid="20" grpId="0" animBg="1"/>
      <p:bldP spid="21" grpId="0" animBg="1"/>
      <p:bldP spid="22" grpId="0" animBg="1"/>
      <p:bldP spid="24" grpId="0" animBg="1"/>
      <p:bldP spid="25" grpId="0" animBg="1"/>
      <p:bldP spid="2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52482" y="79131"/>
            <a:ext cx="2362200" cy="769083"/>
          </a:xfrm>
        </p:spPr>
        <p:txBody>
          <a:bodyPr>
            <a:normAutofit/>
          </a:bodyPr>
          <a:lstStyle/>
          <a:p>
            <a:r>
              <a:rPr lang="en-US" altLang="ko-KR" sz="2400" dirty="0"/>
              <a:t>1 hour after</a:t>
            </a:r>
            <a:endParaRPr lang="ko-KR" altLang="en-US" sz="24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4204787976"/>
              </p:ext>
            </p:extLst>
          </p:nvPr>
        </p:nvGraphicFramePr>
        <p:xfrm>
          <a:off x="1022819" y="976919"/>
          <a:ext cx="3135924" cy="2552948"/>
        </p:xfrm>
        <a:graphic>
          <a:graphicData uri="http://schemas.openxmlformats.org/drawingml/2006/table">
            <a:tbl>
              <a:tblPr firstRow="1" bandRow="1">
                <a:tableStyleId>{5940675A-B579-460E-94D1-54222C63F5DA}</a:tableStyleId>
              </a:tblPr>
              <a:tblGrid>
                <a:gridCol w="783981">
                  <a:extLst>
                    <a:ext uri="{9D8B030D-6E8A-4147-A177-3AD203B41FA5}">
                      <a16:colId xmlns="" xmlns:a16="http://schemas.microsoft.com/office/drawing/2014/main" val="2878118926"/>
                    </a:ext>
                  </a:extLst>
                </a:gridCol>
                <a:gridCol w="783981">
                  <a:extLst>
                    <a:ext uri="{9D8B030D-6E8A-4147-A177-3AD203B41FA5}">
                      <a16:colId xmlns="" xmlns:a16="http://schemas.microsoft.com/office/drawing/2014/main" val="3514988983"/>
                    </a:ext>
                  </a:extLst>
                </a:gridCol>
                <a:gridCol w="783981">
                  <a:extLst>
                    <a:ext uri="{9D8B030D-6E8A-4147-A177-3AD203B41FA5}">
                      <a16:colId xmlns="" xmlns:a16="http://schemas.microsoft.com/office/drawing/2014/main" val="1767968777"/>
                    </a:ext>
                  </a:extLst>
                </a:gridCol>
                <a:gridCol w="783981">
                  <a:extLst>
                    <a:ext uri="{9D8B030D-6E8A-4147-A177-3AD203B41FA5}">
                      <a16:colId xmlns="" xmlns:a16="http://schemas.microsoft.com/office/drawing/2014/main" val="526597414"/>
                    </a:ext>
                  </a:extLst>
                </a:gridCol>
              </a:tblGrid>
              <a:tr h="638237">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053953131"/>
                  </a:ext>
                </a:extLst>
              </a:tr>
              <a:tr h="638237">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3</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2</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2</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33923322"/>
                  </a:ext>
                </a:extLst>
              </a:tr>
              <a:tr h="638237">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2</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350757"/>
                  </a:ext>
                </a:extLst>
              </a:tr>
              <a:tr h="638237">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2</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519815920"/>
                  </a:ext>
                </a:extLst>
              </a:tr>
            </a:tbl>
          </a:graphicData>
        </a:graphic>
      </p:graphicFrame>
      <p:sp>
        <p:nvSpPr>
          <p:cNvPr id="23" name="제목 1"/>
          <p:cNvSpPr txBox="1">
            <a:spLocks/>
          </p:cNvSpPr>
          <p:nvPr/>
        </p:nvSpPr>
        <p:spPr>
          <a:xfrm>
            <a:off x="1115136" y="1076333"/>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0</a:t>
            </a:r>
            <a:endParaRPr lang="ko-KR" altLang="en-US" sz="2400" dirty="0"/>
          </a:p>
        </p:txBody>
      </p:sp>
      <p:sp>
        <p:nvSpPr>
          <p:cNvPr id="24" name="제목 1"/>
          <p:cNvSpPr txBox="1">
            <a:spLocks/>
          </p:cNvSpPr>
          <p:nvPr/>
        </p:nvSpPr>
        <p:spPr>
          <a:xfrm>
            <a:off x="1932821" y="1076333"/>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0</a:t>
            </a:r>
            <a:endParaRPr lang="ko-KR" altLang="en-US" sz="2400" dirty="0"/>
          </a:p>
        </p:txBody>
      </p:sp>
      <p:sp>
        <p:nvSpPr>
          <p:cNvPr id="25" name="제목 1"/>
          <p:cNvSpPr txBox="1">
            <a:spLocks/>
          </p:cNvSpPr>
          <p:nvPr/>
        </p:nvSpPr>
        <p:spPr>
          <a:xfrm>
            <a:off x="2719735" y="1076333"/>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0</a:t>
            </a:r>
            <a:endParaRPr lang="ko-KR" altLang="en-US" sz="2400" dirty="0"/>
          </a:p>
        </p:txBody>
      </p:sp>
      <p:sp>
        <p:nvSpPr>
          <p:cNvPr id="26" name="제목 1"/>
          <p:cNvSpPr txBox="1">
            <a:spLocks/>
          </p:cNvSpPr>
          <p:nvPr/>
        </p:nvSpPr>
        <p:spPr>
          <a:xfrm>
            <a:off x="3439239" y="1076333"/>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0</a:t>
            </a:r>
            <a:endParaRPr lang="ko-KR" altLang="en-US" sz="2400" dirty="0"/>
          </a:p>
        </p:txBody>
      </p:sp>
      <p:sp>
        <p:nvSpPr>
          <p:cNvPr id="27" name="제목 1"/>
          <p:cNvSpPr txBox="1">
            <a:spLocks/>
          </p:cNvSpPr>
          <p:nvPr/>
        </p:nvSpPr>
        <p:spPr>
          <a:xfrm>
            <a:off x="1117317" y="1726964"/>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0</a:t>
            </a:r>
            <a:endParaRPr lang="ko-KR" altLang="en-US" sz="2400" dirty="0"/>
          </a:p>
        </p:txBody>
      </p:sp>
      <p:sp>
        <p:nvSpPr>
          <p:cNvPr id="28" name="제목 1"/>
          <p:cNvSpPr txBox="1">
            <a:spLocks/>
          </p:cNvSpPr>
          <p:nvPr/>
        </p:nvSpPr>
        <p:spPr>
          <a:xfrm>
            <a:off x="1932820" y="1726964"/>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0</a:t>
            </a:r>
            <a:endParaRPr lang="ko-KR" altLang="en-US" sz="2400" dirty="0"/>
          </a:p>
        </p:txBody>
      </p:sp>
      <p:sp>
        <p:nvSpPr>
          <p:cNvPr id="29" name="제목 1"/>
          <p:cNvSpPr txBox="1">
            <a:spLocks/>
          </p:cNvSpPr>
          <p:nvPr/>
        </p:nvSpPr>
        <p:spPr>
          <a:xfrm>
            <a:off x="2719735" y="1726964"/>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1</a:t>
            </a:r>
            <a:endParaRPr lang="ko-KR" altLang="en-US" sz="2400" dirty="0"/>
          </a:p>
        </p:txBody>
      </p:sp>
      <p:sp>
        <p:nvSpPr>
          <p:cNvPr id="30" name="제목 1"/>
          <p:cNvSpPr txBox="1">
            <a:spLocks/>
          </p:cNvSpPr>
          <p:nvPr/>
        </p:nvSpPr>
        <p:spPr>
          <a:xfrm>
            <a:off x="3439238" y="1726964"/>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1</a:t>
            </a:r>
            <a:endParaRPr lang="ko-KR" altLang="en-US" sz="2400" dirty="0"/>
          </a:p>
        </p:txBody>
      </p:sp>
      <p:sp>
        <p:nvSpPr>
          <p:cNvPr id="31" name="제목 1"/>
          <p:cNvSpPr txBox="1">
            <a:spLocks/>
          </p:cNvSpPr>
          <p:nvPr/>
        </p:nvSpPr>
        <p:spPr>
          <a:xfrm>
            <a:off x="1115136" y="2377595"/>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0</a:t>
            </a:r>
            <a:endParaRPr lang="ko-KR" altLang="en-US" sz="2400" dirty="0"/>
          </a:p>
        </p:txBody>
      </p:sp>
      <p:sp>
        <p:nvSpPr>
          <p:cNvPr id="32" name="제목 1"/>
          <p:cNvSpPr txBox="1">
            <a:spLocks/>
          </p:cNvSpPr>
          <p:nvPr/>
        </p:nvSpPr>
        <p:spPr>
          <a:xfrm>
            <a:off x="1917417" y="2341946"/>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1</a:t>
            </a:r>
            <a:endParaRPr lang="ko-KR" altLang="en-US" sz="2400" dirty="0"/>
          </a:p>
        </p:txBody>
      </p:sp>
      <p:sp>
        <p:nvSpPr>
          <p:cNvPr id="33" name="제목 1"/>
          <p:cNvSpPr txBox="1">
            <a:spLocks/>
          </p:cNvSpPr>
          <p:nvPr/>
        </p:nvSpPr>
        <p:spPr>
          <a:xfrm>
            <a:off x="1110346" y="3010161"/>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0</a:t>
            </a:r>
            <a:endParaRPr lang="ko-KR" altLang="en-US" sz="2400" dirty="0"/>
          </a:p>
        </p:txBody>
      </p:sp>
      <p:sp>
        <p:nvSpPr>
          <p:cNvPr id="34" name="제목 1"/>
          <p:cNvSpPr txBox="1">
            <a:spLocks/>
          </p:cNvSpPr>
          <p:nvPr/>
        </p:nvSpPr>
        <p:spPr>
          <a:xfrm>
            <a:off x="1836108" y="2992097"/>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1</a:t>
            </a:r>
            <a:endParaRPr lang="ko-KR" altLang="en-US" sz="2400" dirty="0"/>
          </a:p>
        </p:txBody>
      </p:sp>
      <p:sp>
        <p:nvSpPr>
          <p:cNvPr id="3" name="직사각형 2"/>
          <p:cNvSpPr/>
          <p:nvPr/>
        </p:nvSpPr>
        <p:spPr>
          <a:xfrm>
            <a:off x="240305" y="3634408"/>
            <a:ext cx="12185444" cy="2862322"/>
          </a:xfrm>
          <a:prstGeom prst="rect">
            <a:avLst/>
          </a:prstGeom>
        </p:spPr>
        <p:txBody>
          <a:bodyPr wrap="square">
            <a:spAutoFit/>
          </a:bodyPr>
          <a:lstStyle/>
          <a:p>
            <a:r>
              <a:rPr lang="en-US" altLang="ko-KR" sz="2000" dirty="0" err="1" smtClean="0">
                <a:latin typeface="Verdana" panose="020B0604030504040204" pitchFamily="34" charset="0"/>
                <a:ea typeface="Verdana" panose="020B0604030504040204" pitchFamily="34" charset="0"/>
              </a:rPr>
              <a:t>Def</a:t>
            </a:r>
            <a:r>
              <a:rPr lang="en-US" altLang="ko-KR" sz="2000" dirty="0" smtClean="0">
                <a:latin typeface="Verdana" panose="020B0604030504040204" pitchFamily="34" charset="0"/>
                <a:ea typeface="Verdana" panose="020B0604030504040204" pitchFamily="34" charset="0"/>
              </a:rPr>
              <a:t> </a:t>
            </a:r>
            <a:r>
              <a:rPr lang="en-US" altLang="ko-KR" sz="2000" dirty="0" err="1" smtClean="0">
                <a:latin typeface="Verdana" panose="020B0604030504040204" pitchFamily="34" charset="0"/>
                <a:ea typeface="Verdana" panose="020B0604030504040204" pitchFamily="34" charset="0"/>
              </a:rPr>
              <a:t>IsDone</a:t>
            </a:r>
            <a:r>
              <a:rPr lang="en-US" altLang="ko-KR" sz="2000" dirty="0" smtClean="0">
                <a:latin typeface="Verdana" panose="020B0604030504040204" pitchFamily="34" charset="0"/>
                <a:ea typeface="Verdana" panose="020B0604030504040204" pitchFamily="34" charset="0"/>
              </a:rPr>
              <a:t>():</a:t>
            </a:r>
            <a:endParaRPr lang="en-US" altLang="ko-KR" sz="2000" dirty="0">
              <a:latin typeface="Verdana" panose="020B0604030504040204" pitchFamily="34" charset="0"/>
              <a:ea typeface="Verdana" panose="020B0604030504040204" pitchFamily="34" charset="0"/>
            </a:endParaRPr>
          </a:p>
          <a:p>
            <a:r>
              <a:rPr lang="en-US" altLang="ko-KR" sz="2000" dirty="0">
                <a:latin typeface="Verdana" panose="020B0604030504040204" pitchFamily="34" charset="0"/>
                <a:ea typeface="Verdana" panose="020B0604030504040204" pitchFamily="34" charset="0"/>
              </a:rPr>
              <a:t>	</a:t>
            </a:r>
            <a:r>
              <a:rPr lang="en-US" altLang="ko-KR" sz="2000" dirty="0" err="1" smtClean="0">
                <a:latin typeface="Verdana" panose="020B0604030504040204" pitchFamily="34" charset="0"/>
                <a:ea typeface="Verdana" panose="020B0604030504040204" pitchFamily="34" charset="0"/>
              </a:rPr>
              <a:t>cnt</a:t>
            </a:r>
            <a:r>
              <a:rPr lang="en-US" altLang="ko-KR" sz="2000" dirty="0" smtClean="0">
                <a:latin typeface="Verdana" panose="020B0604030504040204" pitchFamily="34" charset="0"/>
                <a:ea typeface="Verdana" panose="020B0604030504040204" pitchFamily="34" charset="0"/>
              </a:rPr>
              <a:t> </a:t>
            </a:r>
            <a:r>
              <a:rPr lang="en-US" altLang="ko-KR" sz="2000" dirty="0">
                <a:latin typeface="Verdana" panose="020B0604030504040204" pitchFamily="34" charset="0"/>
                <a:ea typeface="Verdana" panose="020B0604030504040204" pitchFamily="34" charset="0"/>
              </a:rPr>
              <a:t>= </a:t>
            </a:r>
            <a:r>
              <a:rPr lang="en-US" altLang="ko-KR" sz="2000" dirty="0" smtClean="0">
                <a:latin typeface="Verdana" panose="020B0604030504040204" pitchFamily="34" charset="0"/>
                <a:ea typeface="Verdana" panose="020B0604030504040204" pitchFamily="34" charset="0"/>
              </a:rPr>
              <a:t>0</a:t>
            </a:r>
            <a:endParaRPr lang="en-US" altLang="ko-KR" sz="2000" dirty="0">
              <a:latin typeface="Verdana" panose="020B0604030504040204" pitchFamily="34" charset="0"/>
              <a:ea typeface="Verdana" panose="020B0604030504040204" pitchFamily="34" charset="0"/>
            </a:endParaRPr>
          </a:p>
          <a:p>
            <a:r>
              <a:rPr lang="en-US" altLang="ko-KR" sz="2000" dirty="0">
                <a:latin typeface="Verdana" panose="020B0604030504040204" pitchFamily="34" charset="0"/>
                <a:ea typeface="Verdana" panose="020B0604030504040204" pitchFamily="34" charset="0"/>
              </a:rPr>
              <a:t>	</a:t>
            </a:r>
            <a:r>
              <a:rPr lang="en-US" altLang="ko-KR" sz="2000" dirty="0" smtClean="0">
                <a:latin typeface="Verdana" panose="020B0604030504040204" pitchFamily="34" charset="0"/>
                <a:ea typeface="Verdana" panose="020B0604030504040204" pitchFamily="34" charset="0"/>
              </a:rPr>
              <a:t>for y in range(n):</a:t>
            </a:r>
            <a:endParaRPr lang="en-US" altLang="ko-KR" sz="2000" dirty="0">
              <a:latin typeface="Verdana" panose="020B0604030504040204" pitchFamily="34" charset="0"/>
              <a:ea typeface="Verdana" panose="020B0604030504040204" pitchFamily="34" charset="0"/>
            </a:endParaRPr>
          </a:p>
          <a:p>
            <a:r>
              <a:rPr lang="en-US" altLang="ko-KR" sz="2000" dirty="0">
                <a:latin typeface="Verdana" panose="020B0604030504040204" pitchFamily="34" charset="0"/>
                <a:ea typeface="Verdana" panose="020B0604030504040204" pitchFamily="34" charset="0"/>
              </a:rPr>
              <a:t>		for </a:t>
            </a:r>
            <a:r>
              <a:rPr lang="en-US" altLang="ko-KR" sz="2000" dirty="0" smtClean="0">
                <a:latin typeface="Verdana" panose="020B0604030504040204" pitchFamily="34" charset="0"/>
                <a:ea typeface="Verdana" panose="020B0604030504040204" pitchFamily="34" charset="0"/>
              </a:rPr>
              <a:t>x </a:t>
            </a:r>
            <a:r>
              <a:rPr lang="en-US" altLang="ko-KR" sz="2000" dirty="0">
                <a:latin typeface="Verdana" panose="020B0604030504040204" pitchFamily="34" charset="0"/>
                <a:ea typeface="Verdana" panose="020B0604030504040204" pitchFamily="34" charset="0"/>
              </a:rPr>
              <a:t>in </a:t>
            </a:r>
            <a:r>
              <a:rPr lang="en-US" altLang="ko-KR" sz="2000" dirty="0" smtClean="0">
                <a:latin typeface="Verdana" panose="020B0604030504040204" pitchFamily="34" charset="0"/>
                <a:ea typeface="Verdana" panose="020B0604030504040204" pitchFamily="34" charset="0"/>
              </a:rPr>
              <a:t>range(2):</a:t>
            </a:r>
            <a:endParaRPr lang="en-US" altLang="ko-KR" sz="2000" dirty="0">
              <a:latin typeface="Verdana" panose="020B0604030504040204" pitchFamily="34" charset="0"/>
              <a:ea typeface="Verdana" panose="020B0604030504040204" pitchFamily="34" charset="0"/>
            </a:endParaRPr>
          </a:p>
          <a:p>
            <a:r>
              <a:rPr lang="en-US" altLang="ko-KR" sz="2000" dirty="0">
                <a:latin typeface="Verdana" panose="020B0604030504040204" pitchFamily="34" charset="0"/>
                <a:ea typeface="Verdana" panose="020B0604030504040204" pitchFamily="34" charset="0"/>
              </a:rPr>
              <a:t>			if </a:t>
            </a:r>
            <a:r>
              <a:rPr lang="en-US" altLang="ko-KR" sz="2000" dirty="0" smtClean="0">
                <a:latin typeface="Verdana" panose="020B0604030504040204" pitchFamily="34" charset="0"/>
                <a:ea typeface="Verdana" panose="020B0604030504040204" pitchFamily="34" charset="0"/>
              </a:rPr>
              <a:t>CHEESE[y</a:t>
            </a:r>
            <a:r>
              <a:rPr lang="en-US" altLang="ko-KR" sz="2000" dirty="0">
                <a:latin typeface="Verdana" panose="020B0604030504040204" pitchFamily="34" charset="0"/>
                <a:ea typeface="Verdana" panose="020B0604030504040204" pitchFamily="34" charset="0"/>
              </a:rPr>
              <a:t>][x] == -1 </a:t>
            </a:r>
            <a:r>
              <a:rPr lang="en-US" altLang="ko-KR" sz="2000" dirty="0" smtClean="0">
                <a:latin typeface="Verdana" panose="020B0604030504040204" pitchFamily="34" charset="0"/>
                <a:ea typeface="Verdana" panose="020B0604030504040204" pitchFamily="34" charset="0"/>
              </a:rPr>
              <a:t>or </a:t>
            </a:r>
            <a:r>
              <a:rPr lang="en-US" altLang="ko-KR" sz="2000" dirty="0">
                <a:latin typeface="Verdana" panose="020B0604030504040204" pitchFamily="34" charset="0"/>
                <a:ea typeface="Verdana" panose="020B0604030504040204" pitchFamily="34" charset="0"/>
              </a:rPr>
              <a:t>CHEESE[y][x] &gt; </a:t>
            </a:r>
            <a:r>
              <a:rPr lang="en-US" altLang="ko-KR" sz="2000" dirty="0" smtClean="0">
                <a:latin typeface="Verdana" panose="020B0604030504040204" pitchFamily="34" charset="0"/>
                <a:ea typeface="Verdana" panose="020B0604030504040204" pitchFamily="34" charset="0"/>
              </a:rPr>
              <a:t>2: </a:t>
            </a:r>
            <a:r>
              <a:rPr lang="en-US" altLang="ko-KR" sz="2000" dirty="0">
                <a:latin typeface="Verdana" panose="020B0604030504040204" pitchFamily="34" charset="0"/>
                <a:ea typeface="Verdana" panose="020B0604030504040204" pitchFamily="34" charset="0"/>
              </a:rPr>
              <a:t>CHEESE[y][x] = 0;</a:t>
            </a:r>
          </a:p>
          <a:p>
            <a:r>
              <a:rPr lang="en-US" altLang="ko-KR" sz="2000" dirty="0">
                <a:latin typeface="Verdana" panose="020B0604030504040204" pitchFamily="34" charset="0"/>
                <a:ea typeface="Verdana" panose="020B0604030504040204" pitchFamily="34" charset="0"/>
              </a:rPr>
              <a:t>			</a:t>
            </a:r>
            <a:r>
              <a:rPr lang="en-US" altLang="ko-KR" sz="2000" dirty="0" err="1" smtClean="0">
                <a:latin typeface="Verdana" panose="020B0604030504040204" pitchFamily="34" charset="0"/>
                <a:ea typeface="Verdana" panose="020B0604030504040204" pitchFamily="34" charset="0"/>
              </a:rPr>
              <a:t>elif</a:t>
            </a:r>
            <a:r>
              <a:rPr lang="en-US" altLang="ko-KR" sz="2000" dirty="0" smtClean="0">
                <a:latin typeface="Verdana" panose="020B0604030504040204" pitchFamily="34" charset="0"/>
                <a:ea typeface="Verdana" panose="020B0604030504040204" pitchFamily="34" charset="0"/>
              </a:rPr>
              <a:t> CHEESE[y</a:t>
            </a:r>
            <a:r>
              <a:rPr lang="en-US" altLang="ko-KR" sz="2000" dirty="0">
                <a:latin typeface="Verdana" panose="020B0604030504040204" pitchFamily="34" charset="0"/>
                <a:ea typeface="Verdana" panose="020B0604030504040204" pitchFamily="34" charset="0"/>
              </a:rPr>
              <a:t>][x] == 2 </a:t>
            </a:r>
            <a:r>
              <a:rPr lang="en-US" altLang="ko-KR" sz="2000" dirty="0" smtClean="0">
                <a:latin typeface="Verdana" panose="020B0604030504040204" pitchFamily="34" charset="0"/>
                <a:ea typeface="Verdana" panose="020B0604030504040204" pitchFamily="34" charset="0"/>
              </a:rPr>
              <a:t>or </a:t>
            </a:r>
            <a:r>
              <a:rPr lang="en-US" altLang="ko-KR" sz="2000" dirty="0">
                <a:latin typeface="Verdana" panose="020B0604030504040204" pitchFamily="34" charset="0"/>
                <a:ea typeface="Verdana" panose="020B0604030504040204" pitchFamily="34" charset="0"/>
              </a:rPr>
              <a:t>CHEESE[y][x] == </a:t>
            </a:r>
            <a:r>
              <a:rPr lang="en-US" altLang="ko-KR" sz="2000" dirty="0" smtClean="0">
                <a:latin typeface="Verdana" panose="020B0604030504040204" pitchFamily="34" charset="0"/>
                <a:ea typeface="Verdana" panose="020B0604030504040204" pitchFamily="34" charset="0"/>
              </a:rPr>
              <a:t>1</a:t>
            </a:r>
            <a:endParaRPr lang="en-US" altLang="ko-KR" sz="2000" dirty="0">
              <a:latin typeface="Verdana" panose="020B0604030504040204" pitchFamily="34" charset="0"/>
              <a:ea typeface="Verdana" panose="020B0604030504040204" pitchFamily="34" charset="0"/>
            </a:endParaRPr>
          </a:p>
          <a:p>
            <a:r>
              <a:rPr lang="en-US" altLang="ko-KR" sz="2000" dirty="0">
                <a:latin typeface="Verdana" panose="020B0604030504040204" pitchFamily="34" charset="0"/>
                <a:ea typeface="Verdana" panose="020B0604030504040204" pitchFamily="34" charset="0"/>
              </a:rPr>
              <a:t>				CHEESE[y][x] = </a:t>
            </a:r>
            <a:r>
              <a:rPr lang="en-US" altLang="ko-KR" sz="2000" dirty="0" smtClean="0">
                <a:latin typeface="Verdana" panose="020B0604030504040204" pitchFamily="34" charset="0"/>
                <a:ea typeface="Verdana" panose="020B0604030504040204" pitchFamily="34" charset="0"/>
              </a:rPr>
              <a:t>1; </a:t>
            </a:r>
            <a:r>
              <a:rPr lang="en-US" altLang="ko-KR" sz="2000" dirty="0" err="1">
                <a:latin typeface="Verdana" panose="020B0604030504040204" pitchFamily="34" charset="0"/>
                <a:ea typeface="Verdana" panose="020B0604030504040204" pitchFamily="34" charset="0"/>
              </a:rPr>
              <a:t>cnt</a:t>
            </a:r>
            <a:r>
              <a:rPr lang="en-US" altLang="ko-KR" sz="2000" dirty="0" smtClean="0">
                <a:latin typeface="Verdana" panose="020B0604030504040204" pitchFamily="34" charset="0"/>
                <a:ea typeface="Verdana" panose="020B0604030504040204" pitchFamily="34" charset="0"/>
              </a:rPr>
              <a:t>+=1</a:t>
            </a:r>
            <a:endParaRPr lang="en-US" altLang="ko-KR" sz="2000" dirty="0">
              <a:latin typeface="Verdana" panose="020B0604030504040204" pitchFamily="34" charset="0"/>
              <a:ea typeface="Verdana" panose="020B0604030504040204" pitchFamily="34" charset="0"/>
            </a:endParaRPr>
          </a:p>
          <a:p>
            <a:r>
              <a:rPr lang="en-US" altLang="ko-KR" sz="2000" dirty="0">
                <a:latin typeface="Verdana" panose="020B0604030504040204" pitchFamily="34" charset="0"/>
                <a:ea typeface="Verdana" panose="020B0604030504040204" pitchFamily="34" charset="0"/>
              </a:rPr>
              <a:t>	return </a:t>
            </a:r>
            <a:r>
              <a:rPr lang="en-US" altLang="ko-KR" sz="2000" dirty="0" err="1">
                <a:latin typeface="Verdana" panose="020B0604030504040204" pitchFamily="34" charset="0"/>
                <a:ea typeface="Verdana" panose="020B0604030504040204" pitchFamily="34" charset="0"/>
              </a:rPr>
              <a:t>cnt</a:t>
            </a:r>
            <a:r>
              <a:rPr lang="en-US" altLang="ko-KR" sz="2000" dirty="0">
                <a:latin typeface="Verdana" panose="020B0604030504040204" pitchFamily="34" charset="0"/>
                <a:ea typeface="Verdana" panose="020B0604030504040204" pitchFamily="34" charset="0"/>
              </a:rPr>
              <a:t> == </a:t>
            </a:r>
            <a:r>
              <a:rPr lang="en-US" altLang="ko-KR" sz="2000" dirty="0" smtClean="0">
                <a:latin typeface="Verdana" panose="020B0604030504040204" pitchFamily="34" charset="0"/>
                <a:ea typeface="Verdana" panose="020B0604030504040204" pitchFamily="34" charset="0"/>
              </a:rPr>
              <a:t>0</a:t>
            </a:r>
            <a:endParaRPr lang="en-US" altLang="ko-KR" sz="2000" dirty="0">
              <a:latin typeface="Verdana" panose="020B0604030504040204" pitchFamily="34" charset="0"/>
              <a:ea typeface="Verdana" panose="020B0604030504040204" pitchFamily="34" charset="0"/>
            </a:endParaRPr>
          </a:p>
          <a:p>
            <a:endParaRPr lang="ko-KR" altLang="en-US" sz="2000" dirty="0">
              <a:latin typeface="Verdana" panose="020B0604030504040204" pitchFamily="34" charset="0"/>
            </a:endParaRPr>
          </a:p>
        </p:txBody>
      </p:sp>
    </p:spTree>
    <p:extLst>
      <p:ext uri="{BB962C8B-B14F-4D97-AF65-F5344CB8AC3E}">
        <p14:creationId xmlns:p14="http://schemas.microsoft.com/office/powerpoint/2010/main" val="345150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down)">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down)">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down)">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down)">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89877" y="927833"/>
            <a:ext cx="2362200" cy="769083"/>
          </a:xfrm>
        </p:spPr>
        <p:txBody>
          <a:bodyPr>
            <a:normAutofit/>
          </a:bodyPr>
          <a:lstStyle/>
          <a:p>
            <a:r>
              <a:rPr lang="en-US" altLang="ko-KR" sz="2400" dirty="0"/>
              <a:t>1 hour after</a:t>
            </a:r>
            <a:endParaRPr lang="ko-KR" altLang="en-US" sz="24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515518018"/>
              </p:ext>
            </p:extLst>
          </p:nvPr>
        </p:nvGraphicFramePr>
        <p:xfrm>
          <a:off x="1260214" y="1825621"/>
          <a:ext cx="3135924" cy="2552948"/>
        </p:xfrm>
        <a:graphic>
          <a:graphicData uri="http://schemas.openxmlformats.org/drawingml/2006/table">
            <a:tbl>
              <a:tblPr firstRow="1" bandRow="1">
                <a:tableStyleId>{5940675A-B579-460E-94D1-54222C63F5DA}</a:tableStyleId>
              </a:tblPr>
              <a:tblGrid>
                <a:gridCol w="783981">
                  <a:extLst>
                    <a:ext uri="{9D8B030D-6E8A-4147-A177-3AD203B41FA5}">
                      <a16:colId xmlns="" xmlns:a16="http://schemas.microsoft.com/office/drawing/2014/main" val="2878118926"/>
                    </a:ext>
                  </a:extLst>
                </a:gridCol>
                <a:gridCol w="783981">
                  <a:extLst>
                    <a:ext uri="{9D8B030D-6E8A-4147-A177-3AD203B41FA5}">
                      <a16:colId xmlns="" xmlns:a16="http://schemas.microsoft.com/office/drawing/2014/main" val="3514988983"/>
                    </a:ext>
                  </a:extLst>
                </a:gridCol>
                <a:gridCol w="783981">
                  <a:extLst>
                    <a:ext uri="{9D8B030D-6E8A-4147-A177-3AD203B41FA5}">
                      <a16:colId xmlns="" xmlns:a16="http://schemas.microsoft.com/office/drawing/2014/main" val="1767968777"/>
                    </a:ext>
                  </a:extLst>
                </a:gridCol>
                <a:gridCol w="783981">
                  <a:extLst>
                    <a:ext uri="{9D8B030D-6E8A-4147-A177-3AD203B41FA5}">
                      <a16:colId xmlns="" xmlns:a16="http://schemas.microsoft.com/office/drawing/2014/main" val="526597414"/>
                    </a:ext>
                  </a:extLst>
                </a:gridCol>
              </a:tblGrid>
              <a:tr h="638237">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053953131"/>
                  </a:ext>
                </a:extLst>
              </a:tr>
              <a:tr h="638237">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33923322"/>
                  </a:ext>
                </a:extLst>
              </a:tr>
              <a:tr h="638237">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350757"/>
                  </a:ext>
                </a:extLst>
              </a:tr>
              <a:tr h="638237">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519815920"/>
                  </a:ext>
                </a:extLst>
              </a:tr>
            </a:tbl>
          </a:graphicData>
        </a:graphic>
      </p:graphicFrame>
      <p:sp>
        <p:nvSpPr>
          <p:cNvPr id="5" name="제목 1"/>
          <p:cNvSpPr txBox="1">
            <a:spLocks/>
          </p:cNvSpPr>
          <p:nvPr/>
        </p:nvSpPr>
        <p:spPr>
          <a:xfrm>
            <a:off x="6175115" y="927833"/>
            <a:ext cx="2362200" cy="76908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2 hour after</a:t>
            </a:r>
            <a:endParaRPr lang="ko-KR" altLang="en-US" sz="2400" dirty="0"/>
          </a:p>
        </p:txBody>
      </p:sp>
      <p:graphicFrame>
        <p:nvGraphicFramePr>
          <p:cNvPr id="35" name="내용 개체 틀 3"/>
          <p:cNvGraphicFramePr>
            <a:graphicFrameLocks/>
          </p:cNvGraphicFramePr>
          <p:nvPr>
            <p:extLst>
              <p:ext uri="{D42A27DB-BD31-4B8C-83A1-F6EECF244321}">
                <p14:modId xmlns:p14="http://schemas.microsoft.com/office/powerpoint/2010/main" val="698888187"/>
              </p:ext>
            </p:extLst>
          </p:nvPr>
        </p:nvGraphicFramePr>
        <p:xfrm>
          <a:off x="6289414" y="1825621"/>
          <a:ext cx="3135924" cy="2552948"/>
        </p:xfrm>
        <a:graphic>
          <a:graphicData uri="http://schemas.openxmlformats.org/drawingml/2006/table">
            <a:tbl>
              <a:tblPr firstRow="1" bandRow="1">
                <a:tableStyleId>{5940675A-B579-460E-94D1-54222C63F5DA}</a:tableStyleId>
              </a:tblPr>
              <a:tblGrid>
                <a:gridCol w="783981">
                  <a:extLst>
                    <a:ext uri="{9D8B030D-6E8A-4147-A177-3AD203B41FA5}">
                      <a16:colId xmlns="" xmlns:a16="http://schemas.microsoft.com/office/drawing/2014/main" val="2878118926"/>
                    </a:ext>
                  </a:extLst>
                </a:gridCol>
                <a:gridCol w="783981">
                  <a:extLst>
                    <a:ext uri="{9D8B030D-6E8A-4147-A177-3AD203B41FA5}">
                      <a16:colId xmlns="" xmlns:a16="http://schemas.microsoft.com/office/drawing/2014/main" val="3514988983"/>
                    </a:ext>
                  </a:extLst>
                </a:gridCol>
                <a:gridCol w="783981">
                  <a:extLst>
                    <a:ext uri="{9D8B030D-6E8A-4147-A177-3AD203B41FA5}">
                      <a16:colId xmlns="" xmlns:a16="http://schemas.microsoft.com/office/drawing/2014/main" val="1767968777"/>
                    </a:ext>
                  </a:extLst>
                </a:gridCol>
                <a:gridCol w="783981">
                  <a:extLst>
                    <a:ext uri="{9D8B030D-6E8A-4147-A177-3AD203B41FA5}">
                      <a16:colId xmlns="" xmlns:a16="http://schemas.microsoft.com/office/drawing/2014/main" val="526597414"/>
                    </a:ext>
                  </a:extLst>
                </a:gridCol>
              </a:tblGrid>
              <a:tr h="638237">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053953131"/>
                  </a:ext>
                </a:extLst>
              </a:tr>
              <a:tr h="638237">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33923322"/>
                  </a:ext>
                </a:extLst>
              </a:tr>
              <a:tr h="638237">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350757"/>
                  </a:ext>
                </a:extLst>
              </a:tr>
              <a:tr h="638237">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519815920"/>
                  </a:ext>
                </a:extLst>
              </a:tr>
            </a:tbl>
          </a:graphicData>
        </a:graphic>
      </p:graphicFrame>
      <p:sp>
        <p:nvSpPr>
          <p:cNvPr id="38" name="제목 1"/>
          <p:cNvSpPr txBox="1">
            <a:spLocks/>
          </p:cNvSpPr>
          <p:nvPr/>
        </p:nvSpPr>
        <p:spPr>
          <a:xfrm>
            <a:off x="6386130" y="1929671"/>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39" name="제목 1"/>
          <p:cNvSpPr txBox="1">
            <a:spLocks/>
          </p:cNvSpPr>
          <p:nvPr/>
        </p:nvSpPr>
        <p:spPr>
          <a:xfrm>
            <a:off x="6386130" y="2575666"/>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40" name="제목 1"/>
          <p:cNvSpPr txBox="1">
            <a:spLocks/>
          </p:cNvSpPr>
          <p:nvPr/>
        </p:nvSpPr>
        <p:spPr>
          <a:xfrm>
            <a:off x="6386130" y="3252670"/>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41" name="제목 1"/>
          <p:cNvSpPr txBox="1">
            <a:spLocks/>
          </p:cNvSpPr>
          <p:nvPr/>
        </p:nvSpPr>
        <p:spPr>
          <a:xfrm>
            <a:off x="6386129" y="3884962"/>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42" name="제목 1"/>
          <p:cNvSpPr txBox="1">
            <a:spLocks/>
          </p:cNvSpPr>
          <p:nvPr/>
        </p:nvSpPr>
        <p:spPr>
          <a:xfrm>
            <a:off x="7105501" y="3852308"/>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2</a:t>
            </a:r>
            <a:endParaRPr lang="ko-KR" altLang="en-US" sz="2400" dirty="0"/>
          </a:p>
        </p:txBody>
      </p:sp>
      <p:sp>
        <p:nvSpPr>
          <p:cNvPr id="43" name="제목 1"/>
          <p:cNvSpPr txBox="1">
            <a:spLocks/>
          </p:cNvSpPr>
          <p:nvPr/>
        </p:nvSpPr>
        <p:spPr>
          <a:xfrm>
            <a:off x="7105501" y="3190648"/>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2</a:t>
            </a:r>
            <a:endParaRPr lang="ko-KR" altLang="en-US" sz="2400" dirty="0"/>
          </a:p>
        </p:txBody>
      </p:sp>
      <p:sp>
        <p:nvSpPr>
          <p:cNvPr id="44" name="제목 1"/>
          <p:cNvSpPr txBox="1">
            <a:spLocks/>
          </p:cNvSpPr>
          <p:nvPr/>
        </p:nvSpPr>
        <p:spPr>
          <a:xfrm>
            <a:off x="7262429" y="2575666"/>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45" name="제목 1"/>
          <p:cNvSpPr txBox="1">
            <a:spLocks/>
          </p:cNvSpPr>
          <p:nvPr/>
        </p:nvSpPr>
        <p:spPr>
          <a:xfrm>
            <a:off x="7262429" y="1937610"/>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46" name="제목 1"/>
          <p:cNvSpPr txBox="1">
            <a:spLocks/>
          </p:cNvSpPr>
          <p:nvPr/>
        </p:nvSpPr>
        <p:spPr>
          <a:xfrm>
            <a:off x="7954092" y="1937610"/>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47" name="제목 1"/>
          <p:cNvSpPr txBox="1">
            <a:spLocks/>
          </p:cNvSpPr>
          <p:nvPr/>
        </p:nvSpPr>
        <p:spPr>
          <a:xfrm>
            <a:off x="7942368" y="2570095"/>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2</a:t>
            </a:r>
            <a:endParaRPr lang="ko-KR" altLang="en-US" sz="2400" dirty="0"/>
          </a:p>
        </p:txBody>
      </p:sp>
      <p:sp>
        <p:nvSpPr>
          <p:cNvPr id="48" name="제목 1"/>
          <p:cNvSpPr txBox="1">
            <a:spLocks/>
          </p:cNvSpPr>
          <p:nvPr/>
        </p:nvSpPr>
        <p:spPr>
          <a:xfrm>
            <a:off x="8689715" y="1937610"/>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49" name="제목 1"/>
          <p:cNvSpPr txBox="1">
            <a:spLocks/>
          </p:cNvSpPr>
          <p:nvPr/>
        </p:nvSpPr>
        <p:spPr>
          <a:xfrm>
            <a:off x="8689715" y="2570095"/>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2</a:t>
            </a:r>
            <a:endParaRPr lang="ko-KR" altLang="en-US" sz="2400" dirty="0"/>
          </a:p>
        </p:txBody>
      </p:sp>
      <p:sp>
        <p:nvSpPr>
          <p:cNvPr id="50" name="제목 1"/>
          <p:cNvSpPr txBox="1">
            <a:spLocks/>
          </p:cNvSpPr>
          <p:nvPr/>
        </p:nvSpPr>
        <p:spPr>
          <a:xfrm>
            <a:off x="7105501" y="3215306"/>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3</a:t>
            </a:r>
            <a:endParaRPr lang="ko-KR" altLang="en-US" sz="2400" dirty="0"/>
          </a:p>
        </p:txBody>
      </p:sp>
      <p:sp>
        <p:nvSpPr>
          <p:cNvPr id="51" name="제목 1"/>
          <p:cNvSpPr txBox="1">
            <a:spLocks/>
          </p:cNvSpPr>
          <p:nvPr/>
        </p:nvSpPr>
        <p:spPr>
          <a:xfrm>
            <a:off x="7937688" y="2563394"/>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smtClean="0"/>
              <a:t>3</a:t>
            </a:r>
            <a:endParaRPr lang="ko-KR" altLang="en-US" sz="2400" dirty="0"/>
          </a:p>
        </p:txBody>
      </p:sp>
    </p:spTree>
    <p:extLst>
      <p:ext uri="{BB962C8B-B14F-4D97-AF65-F5344CB8AC3E}">
        <p14:creationId xmlns:p14="http://schemas.microsoft.com/office/powerpoint/2010/main" val="2810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down)">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down)">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down)">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down)">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down)">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down)">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down)">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down)">
                                      <p:cBhvr>
                                        <p:cTn id="50" dur="500"/>
                                        <p:tgtEl>
                                          <p:spTgt spid="4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down)">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down)">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wipe(down)">
                                      <p:cBhvr>
                                        <p:cTn id="65" dur="500"/>
                                        <p:tgtEl>
                                          <p:spTgt spid="4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down)">
                                      <p:cBhvr>
                                        <p:cTn id="70" dur="500"/>
                                        <p:tgtEl>
                                          <p:spTgt spid="4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down)">
                                      <p:cBhvr>
                                        <p:cTn id="75" dur="500"/>
                                        <p:tgtEl>
                                          <p:spTgt spid="5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ipe(down)">
                                      <p:cBhvr>
                                        <p:cTn id="8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89877" y="927833"/>
            <a:ext cx="2362200" cy="769083"/>
          </a:xfrm>
        </p:spPr>
        <p:txBody>
          <a:bodyPr>
            <a:normAutofit/>
          </a:bodyPr>
          <a:lstStyle/>
          <a:p>
            <a:r>
              <a:rPr lang="en-US" altLang="ko-KR" sz="2400" dirty="0" smtClean="0"/>
              <a:t>After 2 hours</a:t>
            </a:r>
            <a:endParaRPr lang="ko-KR" altLang="en-US" sz="24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101714463"/>
              </p:ext>
            </p:extLst>
          </p:nvPr>
        </p:nvGraphicFramePr>
        <p:xfrm>
          <a:off x="1260214" y="1825621"/>
          <a:ext cx="3135924" cy="2552948"/>
        </p:xfrm>
        <a:graphic>
          <a:graphicData uri="http://schemas.openxmlformats.org/drawingml/2006/table">
            <a:tbl>
              <a:tblPr firstRow="1" bandRow="1">
                <a:tableStyleId>{5940675A-B579-460E-94D1-54222C63F5DA}</a:tableStyleId>
              </a:tblPr>
              <a:tblGrid>
                <a:gridCol w="783981">
                  <a:extLst>
                    <a:ext uri="{9D8B030D-6E8A-4147-A177-3AD203B41FA5}">
                      <a16:colId xmlns="" xmlns:a16="http://schemas.microsoft.com/office/drawing/2014/main" val="2878118926"/>
                    </a:ext>
                  </a:extLst>
                </a:gridCol>
                <a:gridCol w="783981">
                  <a:extLst>
                    <a:ext uri="{9D8B030D-6E8A-4147-A177-3AD203B41FA5}">
                      <a16:colId xmlns="" xmlns:a16="http://schemas.microsoft.com/office/drawing/2014/main" val="3514988983"/>
                    </a:ext>
                  </a:extLst>
                </a:gridCol>
                <a:gridCol w="783981">
                  <a:extLst>
                    <a:ext uri="{9D8B030D-6E8A-4147-A177-3AD203B41FA5}">
                      <a16:colId xmlns="" xmlns:a16="http://schemas.microsoft.com/office/drawing/2014/main" val="1767968777"/>
                    </a:ext>
                  </a:extLst>
                </a:gridCol>
                <a:gridCol w="783981">
                  <a:extLst>
                    <a:ext uri="{9D8B030D-6E8A-4147-A177-3AD203B41FA5}">
                      <a16:colId xmlns="" xmlns:a16="http://schemas.microsoft.com/office/drawing/2014/main" val="526597414"/>
                    </a:ext>
                  </a:extLst>
                </a:gridCol>
              </a:tblGrid>
              <a:tr h="638237">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053953131"/>
                  </a:ext>
                </a:extLst>
              </a:tr>
              <a:tr h="638237">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3</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2</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33923322"/>
                  </a:ext>
                </a:extLst>
              </a:tr>
              <a:tr h="638237">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3</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350757"/>
                  </a:ext>
                </a:extLst>
              </a:tr>
              <a:tr h="638237">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2</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0</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519815920"/>
                  </a:ext>
                </a:extLst>
              </a:tr>
            </a:tbl>
          </a:graphicData>
        </a:graphic>
      </p:graphicFrame>
      <p:sp>
        <p:nvSpPr>
          <p:cNvPr id="5" name="제목 1"/>
          <p:cNvSpPr txBox="1">
            <a:spLocks/>
          </p:cNvSpPr>
          <p:nvPr/>
        </p:nvSpPr>
        <p:spPr>
          <a:xfrm>
            <a:off x="6175115" y="927833"/>
            <a:ext cx="2362200" cy="76908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a:t>After </a:t>
            </a:r>
            <a:r>
              <a:rPr lang="en-US" altLang="ko-KR" sz="2400" dirty="0" smtClean="0"/>
              <a:t>3 </a:t>
            </a:r>
            <a:r>
              <a:rPr lang="en-US" altLang="ko-KR" sz="2400" dirty="0"/>
              <a:t>hours</a:t>
            </a:r>
            <a:endParaRPr lang="ko-KR" altLang="en-US" sz="2400" dirty="0"/>
          </a:p>
        </p:txBody>
      </p:sp>
      <p:graphicFrame>
        <p:nvGraphicFramePr>
          <p:cNvPr id="35" name="내용 개체 틀 3"/>
          <p:cNvGraphicFramePr>
            <a:graphicFrameLocks/>
          </p:cNvGraphicFramePr>
          <p:nvPr>
            <p:extLst>
              <p:ext uri="{D42A27DB-BD31-4B8C-83A1-F6EECF244321}">
                <p14:modId xmlns:p14="http://schemas.microsoft.com/office/powerpoint/2010/main" val="1381093540"/>
              </p:ext>
            </p:extLst>
          </p:nvPr>
        </p:nvGraphicFramePr>
        <p:xfrm>
          <a:off x="6289414" y="1825621"/>
          <a:ext cx="3135924" cy="2552948"/>
        </p:xfrm>
        <a:graphic>
          <a:graphicData uri="http://schemas.openxmlformats.org/drawingml/2006/table">
            <a:tbl>
              <a:tblPr firstRow="1" bandRow="1">
                <a:tableStyleId>{5940675A-B579-460E-94D1-54222C63F5DA}</a:tableStyleId>
              </a:tblPr>
              <a:tblGrid>
                <a:gridCol w="783981">
                  <a:extLst>
                    <a:ext uri="{9D8B030D-6E8A-4147-A177-3AD203B41FA5}">
                      <a16:colId xmlns="" xmlns:a16="http://schemas.microsoft.com/office/drawing/2014/main" val="2878118926"/>
                    </a:ext>
                  </a:extLst>
                </a:gridCol>
                <a:gridCol w="783981">
                  <a:extLst>
                    <a:ext uri="{9D8B030D-6E8A-4147-A177-3AD203B41FA5}">
                      <a16:colId xmlns="" xmlns:a16="http://schemas.microsoft.com/office/drawing/2014/main" val="3514988983"/>
                    </a:ext>
                  </a:extLst>
                </a:gridCol>
                <a:gridCol w="783981">
                  <a:extLst>
                    <a:ext uri="{9D8B030D-6E8A-4147-A177-3AD203B41FA5}">
                      <a16:colId xmlns="" xmlns:a16="http://schemas.microsoft.com/office/drawing/2014/main" val="1767968777"/>
                    </a:ext>
                  </a:extLst>
                </a:gridCol>
                <a:gridCol w="783981">
                  <a:extLst>
                    <a:ext uri="{9D8B030D-6E8A-4147-A177-3AD203B41FA5}">
                      <a16:colId xmlns="" xmlns:a16="http://schemas.microsoft.com/office/drawing/2014/main" val="526597414"/>
                    </a:ext>
                  </a:extLst>
                </a:gridCol>
              </a:tblGrid>
              <a:tr h="638237">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053953131"/>
                  </a:ext>
                </a:extLst>
              </a:tr>
              <a:tr h="638237">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33923322"/>
                  </a:ext>
                </a:extLst>
              </a:tr>
              <a:tr h="638237">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350757"/>
                  </a:ext>
                </a:extLst>
              </a:tr>
              <a:tr h="638237">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0</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519815920"/>
                  </a:ext>
                </a:extLst>
              </a:tr>
            </a:tbl>
          </a:graphicData>
        </a:graphic>
      </p:graphicFrame>
      <p:sp>
        <p:nvSpPr>
          <p:cNvPr id="36" name="제목 1"/>
          <p:cNvSpPr txBox="1">
            <a:spLocks/>
          </p:cNvSpPr>
          <p:nvPr/>
        </p:nvSpPr>
        <p:spPr>
          <a:xfrm>
            <a:off x="1189877" y="4939350"/>
            <a:ext cx="3811885" cy="76908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The number of ‘1’ </a:t>
            </a:r>
            <a:r>
              <a:rPr lang="en-US" altLang="ko-KR" sz="2400" dirty="0" err="1"/>
              <a:t>cnt</a:t>
            </a:r>
            <a:r>
              <a:rPr lang="en-US" altLang="ko-KR" sz="2400" dirty="0" smtClean="0"/>
              <a:t> = 3</a:t>
            </a:r>
            <a:endParaRPr lang="ko-KR" altLang="en-US" sz="2400" dirty="0"/>
          </a:p>
        </p:txBody>
      </p:sp>
      <p:sp>
        <p:nvSpPr>
          <p:cNvPr id="37" name="제목 1"/>
          <p:cNvSpPr txBox="1">
            <a:spLocks/>
          </p:cNvSpPr>
          <p:nvPr/>
        </p:nvSpPr>
        <p:spPr>
          <a:xfrm>
            <a:off x="1260214" y="5571916"/>
            <a:ext cx="3811885" cy="76908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return </a:t>
            </a:r>
            <a:r>
              <a:rPr lang="en-US" altLang="ko-KR" sz="2400" dirty="0" err="1" smtClean="0"/>
              <a:t>cnt</a:t>
            </a:r>
            <a:r>
              <a:rPr lang="en-US" altLang="ko-KR" sz="2400" dirty="0" smtClean="0"/>
              <a:t>==0;</a:t>
            </a:r>
            <a:endParaRPr lang="ko-KR" altLang="en-US" sz="2400" dirty="0"/>
          </a:p>
        </p:txBody>
      </p:sp>
      <p:sp>
        <p:nvSpPr>
          <p:cNvPr id="52" name="제목 1"/>
          <p:cNvSpPr txBox="1">
            <a:spLocks/>
          </p:cNvSpPr>
          <p:nvPr/>
        </p:nvSpPr>
        <p:spPr>
          <a:xfrm>
            <a:off x="1444852" y="1938887"/>
            <a:ext cx="494609"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53" name="제목 1"/>
          <p:cNvSpPr txBox="1">
            <a:spLocks/>
          </p:cNvSpPr>
          <p:nvPr/>
        </p:nvSpPr>
        <p:spPr>
          <a:xfrm>
            <a:off x="2261054" y="1938887"/>
            <a:ext cx="464561"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54" name="제목 1"/>
          <p:cNvSpPr txBox="1">
            <a:spLocks/>
          </p:cNvSpPr>
          <p:nvPr/>
        </p:nvSpPr>
        <p:spPr>
          <a:xfrm>
            <a:off x="3077222" y="1938887"/>
            <a:ext cx="449859"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55" name="제목 1"/>
          <p:cNvSpPr txBox="1">
            <a:spLocks/>
          </p:cNvSpPr>
          <p:nvPr/>
        </p:nvSpPr>
        <p:spPr>
          <a:xfrm>
            <a:off x="3808434" y="1938887"/>
            <a:ext cx="455836"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56" name="제목 1"/>
          <p:cNvSpPr txBox="1">
            <a:spLocks/>
          </p:cNvSpPr>
          <p:nvPr/>
        </p:nvSpPr>
        <p:spPr>
          <a:xfrm>
            <a:off x="1460196" y="2573397"/>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57" name="제목 1"/>
          <p:cNvSpPr txBox="1">
            <a:spLocks/>
          </p:cNvSpPr>
          <p:nvPr/>
        </p:nvSpPr>
        <p:spPr>
          <a:xfrm>
            <a:off x="1460196" y="2574927"/>
            <a:ext cx="479265"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58" name="제목 1"/>
          <p:cNvSpPr txBox="1">
            <a:spLocks/>
          </p:cNvSpPr>
          <p:nvPr/>
        </p:nvSpPr>
        <p:spPr>
          <a:xfrm>
            <a:off x="2220814" y="2574927"/>
            <a:ext cx="504802"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59" name="제목 1"/>
          <p:cNvSpPr txBox="1">
            <a:spLocks/>
          </p:cNvSpPr>
          <p:nvPr/>
        </p:nvSpPr>
        <p:spPr>
          <a:xfrm>
            <a:off x="3041818" y="2574927"/>
            <a:ext cx="485263"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60" name="제목 1"/>
          <p:cNvSpPr txBox="1">
            <a:spLocks/>
          </p:cNvSpPr>
          <p:nvPr/>
        </p:nvSpPr>
        <p:spPr>
          <a:xfrm>
            <a:off x="3808433" y="2574927"/>
            <a:ext cx="56545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61" name="제목 1"/>
          <p:cNvSpPr txBox="1">
            <a:spLocks/>
          </p:cNvSpPr>
          <p:nvPr/>
        </p:nvSpPr>
        <p:spPr>
          <a:xfrm>
            <a:off x="1460196" y="3158728"/>
            <a:ext cx="479265"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62" name="제목 1"/>
          <p:cNvSpPr txBox="1">
            <a:spLocks/>
          </p:cNvSpPr>
          <p:nvPr/>
        </p:nvSpPr>
        <p:spPr>
          <a:xfrm>
            <a:off x="2246350" y="3215306"/>
            <a:ext cx="479265"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63" name="제목 1"/>
          <p:cNvSpPr txBox="1">
            <a:spLocks/>
          </p:cNvSpPr>
          <p:nvPr/>
        </p:nvSpPr>
        <p:spPr>
          <a:xfrm>
            <a:off x="1502692" y="3855988"/>
            <a:ext cx="479265"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64" name="제목 1"/>
          <p:cNvSpPr txBox="1">
            <a:spLocks/>
          </p:cNvSpPr>
          <p:nvPr/>
        </p:nvSpPr>
        <p:spPr>
          <a:xfrm>
            <a:off x="2236491" y="3884962"/>
            <a:ext cx="56545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65" name="제목 1"/>
          <p:cNvSpPr txBox="1">
            <a:spLocks/>
          </p:cNvSpPr>
          <p:nvPr/>
        </p:nvSpPr>
        <p:spPr>
          <a:xfrm>
            <a:off x="6386130" y="1929671"/>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66" name="제목 1"/>
          <p:cNvSpPr txBox="1">
            <a:spLocks/>
          </p:cNvSpPr>
          <p:nvPr/>
        </p:nvSpPr>
        <p:spPr>
          <a:xfrm>
            <a:off x="6386129" y="2580302"/>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67" name="제목 1"/>
          <p:cNvSpPr txBox="1">
            <a:spLocks/>
          </p:cNvSpPr>
          <p:nvPr/>
        </p:nvSpPr>
        <p:spPr>
          <a:xfrm>
            <a:off x="6386128" y="3197226"/>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68" name="제목 1"/>
          <p:cNvSpPr txBox="1">
            <a:spLocks/>
          </p:cNvSpPr>
          <p:nvPr/>
        </p:nvSpPr>
        <p:spPr>
          <a:xfrm>
            <a:off x="6386127" y="3814150"/>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69" name="제목 1"/>
          <p:cNvSpPr txBox="1">
            <a:spLocks/>
          </p:cNvSpPr>
          <p:nvPr/>
        </p:nvSpPr>
        <p:spPr>
          <a:xfrm>
            <a:off x="7262429" y="3814150"/>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a:t>2</a:t>
            </a:r>
            <a:endParaRPr lang="ko-KR" altLang="en-US" sz="2400" dirty="0"/>
          </a:p>
        </p:txBody>
      </p:sp>
      <p:sp>
        <p:nvSpPr>
          <p:cNvPr id="70" name="제목 1"/>
          <p:cNvSpPr txBox="1">
            <a:spLocks/>
          </p:cNvSpPr>
          <p:nvPr/>
        </p:nvSpPr>
        <p:spPr>
          <a:xfrm>
            <a:off x="7145179" y="3197226"/>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71" name="제목 1"/>
          <p:cNvSpPr txBox="1">
            <a:spLocks/>
          </p:cNvSpPr>
          <p:nvPr/>
        </p:nvSpPr>
        <p:spPr>
          <a:xfrm>
            <a:off x="7145179" y="2551292"/>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72" name="제목 1"/>
          <p:cNvSpPr txBox="1">
            <a:spLocks/>
          </p:cNvSpPr>
          <p:nvPr/>
        </p:nvSpPr>
        <p:spPr>
          <a:xfrm>
            <a:off x="7145179" y="1905358"/>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73" name="제목 1"/>
          <p:cNvSpPr txBox="1">
            <a:spLocks/>
          </p:cNvSpPr>
          <p:nvPr/>
        </p:nvSpPr>
        <p:spPr>
          <a:xfrm>
            <a:off x="7904228" y="1905358"/>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74" name="제목 1"/>
          <p:cNvSpPr txBox="1">
            <a:spLocks/>
          </p:cNvSpPr>
          <p:nvPr/>
        </p:nvSpPr>
        <p:spPr>
          <a:xfrm>
            <a:off x="7904228" y="2580302"/>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75" name="제목 1"/>
          <p:cNvSpPr txBox="1">
            <a:spLocks/>
          </p:cNvSpPr>
          <p:nvPr/>
        </p:nvSpPr>
        <p:spPr>
          <a:xfrm>
            <a:off x="7904228" y="3195818"/>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76" name="제목 1"/>
          <p:cNvSpPr txBox="1">
            <a:spLocks/>
          </p:cNvSpPr>
          <p:nvPr/>
        </p:nvSpPr>
        <p:spPr>
          <a:xfrm>
            <a:off x="7904228" y="3807190"/>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77" name="제목 1"/>
          <p:cNvSpPr txBox="1">
            <a:spLocks/>
          </p:cNvSpPr>
          <p:nvPr/>
        </p:nvSpPr>
        <p:spPr>
          <a:xfrm>
            <a:off x="7285855" y="3807190"/>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3</a:t>
            </a:r>
            <a:endParaRPr lang="ko-KR" altLang="en-US" sz="2400" dirty="0"/>
          </a:p>
        </p:txBody>
      </p:sp>
      <p:sp>
        <p:nvSpPr>
          <p:cNvPr id="78" name="제목 1"/>
          <p:cNvSpPr txBox="1">
            <a:spLocks/>
          </p:cNvSpPr>
          <p:nvPr/>
        </p:nvSpPr>
        <p:spPr>
          <a:xfrm>
            <a:off x="8664783" y="3807190"/>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79" name="제목 1"/>
          <p:cNvSpPr txBox="1">
            <a:spLocks/>
          </p:cNvSpPr>
          <p:nvPr/>
        </p:nvSpPr>
        <p:spPr>
          <a:xfrm>
            <a:off x="8664783" y="3158728"/>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dirty="0">
                <a:latin typeface="Verdana" panose="020B0604030504040204" pitchFamily="34" charset="0"/>
                <a:ea typeface="Verdana" panose="020B0604030504040204" pitchFamily="34" charset="0"/>
              </a:rPr>
              <a:t>2</a:t>
            </a:r>
            <a:endParaRPr lang="ko-KR" altLang="en-US" sz="2400" dirty="0">
              <a:latin typeface="Verdana" panose="020B0604030504040204" pitchFamily="34" charset="0"/>
            </a:endParaRPr>
          </a:p>
        </p:txBody>
      </p:sp>
      <p:sp>
        <p:nvSpPr>
          <p:cNvPr id="80" name="제목 1"/>
          <p:cNvSpPr txBox="1">
            <a:spLocks/>
          </p:cNvSpPr>
          <p:nvPr/>
        </p:nvSpPr>
        <p:spPr>
          <a:xfrm>
            <a:off x="8827381" y="3158728"/>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3</a:t>
            </a:r>
            <a:endParaRPr lang="ko-KR" altLang="en-US" sz="2400" dirty="0"/>
          </a:p>
        </p:txBody>
      </p:sp>
      <p:sp>
        <p:nvSpPr>
          <p:cNvPr id="81" name="제목 1"/>
          <p:cNvSpPr txBox="1">
            <a:spLocks/>
          </p:cNvSpPr>
          <p:nvPr/>
        </p:nvSpPr>
        <p:spPr>
          <a:xfrm>
            <a:off x="8827381" y="2587349"/>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2</a:t>
            </a:r>
            <a:endParaRPr lang="ko-KR" altLang="en-US" sz="2400" dirty="0"/>
          </a:p>
        </p:txBody>
      </p:sp>
      <p:sp>
        <p:nvSpPr>
          <p:cNvPr id="82" name="제목 1"/>
          <p:cNvSpPr txBox="1">
            <a:spLocks/>
          </p:cNvSpPr>
          <p:nvPr/>
        </p:nvSpPr>
        <p:spPr>
          <a:xfrm>
            <a:off x="8770254" y="1905358"/>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-1</a:t>
            </a:r>
            <a:endParaRPr lang="ko-KR" altLang="en-US" sz="2400" dirty="0"/>
          </a:p>
        </p:txBody>
      </p:sp>
      <p:sp>
        <p:nvSpPr>
          <p:cNvPr id="83" name="제목 1"/>
          <p:cNvSpPr txBox="1">
            <a:spLocks/>
          </p:cNvSpPr>
          <p:nvPr/>
        </p:nvSpPr>
        <p:spPr>
          <a:xfrm>
            <a:off x="8827381" y="2565760"/>
            <a:ext cx="594947"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3</a:t>
            </a:r>
            <a:endParaRPr lang="ko-KR" altLang="en-US" sz="2400" dirty="0"/>
          </a:p>
        </p:txBody>
      </p:sp>
    </p:spTree>
    <p:extLst>
      <p:ext uri="{BB962C8B-B14F-4D97-AF65-F5344CB8AC3E}">
        <p14:creationId xmlns:p14="http://schemas.microsoft.com/office/powerpoint/2010/main" val="82755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down)">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down)">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down)">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down)">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down)">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down)">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down)">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wipe(down)">
                                      <p:cBhvr>
                                        <p:cTn id="57" dur="500"/>
                                        <p:tgtEl>
                                          <p:spTgt spid="6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wipe(down)">
                                      <p:cBhvr>
                                        <p:cTn id="62" dur="500"/>
                                        <p:tgtEl>
                                          <p:spTgt spid="6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down)">
                                      <p:cBhvr>
                                        <p:cTn id="67" dur="500"/>
                                        <p:tgtEl>
                                          <p:spTgt spid="6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down)">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down)">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wipe(down)">
                                      <p:cBhvr>
                                        <p:cTn id="82" dur="500"/>
                                        <p:tgtEl>
                                          <p:spTgt spid="5"/>
                                        </p:tgtEl>
                                      </p:cBhvr>
                                    </p:animEffect>
                                  </p:childTnLst>
                                </p:cTn>
                              </p:par>
                              <p:par>
                                <p:cTn id="83" presetID="22" presetClass="entr" presetSubtype="4" fill="hold"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down)">
                                      <p:cBhvr>
                                        <p:cTn id="85" dur="500"/>
                                        <p:tgtEl>
                                          <p:spTgt spid="3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wipe(down)">
                                      <p:cBhvr>
                                        <p:cTn id="90" dur="500"/>
                                        <p:tgtEl>
                                          <p:spTgt spid="6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wipe(down)">
                                      <p:cBhvr>
                                        <p:cTn id="95" dur="500"/>
                                        <p:tgtEl>
                                          <p:spTgt spid="6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wipe(down)">
                                      <p:cBhvr>
                                        <p:cTn id="100" dur="500"/>
                                        <p:tgtEl>
                                          <p:spTgt spid="6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68"/>
                                        </p:tgtEl>
                                        <p:attrNameLst>
                                          <p:attrName>style.visibility</p:attrName>
                                        </p:attrNameLst>
                                      </p:cBhvr>
                                      <p:to>
                                        <p:strVal val="visible"/>
                                      </p:to>
                                    </p:set>
                                    <p:animEffect transition="in" filter="wipe(down)">
                                      <p:cBhvr>
                                        <p:cTn id="105" dur="500"/>
                                        <p:tgtEl>
                                          <p:spTgt spid="6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wipe(down)">
                                      <p:cBhvr>
                                        <p:cTn id="110" dur="500"/>
                                        <p:tgtEl>
                                          <p:spTgt spid="6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70"/>
                                        </p:tgtEl>
                                        <p:attrNameLst>
                                          <p:attrName>style.visibility</p:attrName>
                                        </p:attrNameLst>
                                      </p:cBhvr>
                                      <p:to>
                                        <p:strVal val="visible"/>
                                      </p:to>
                                    </p:set>
                                    <p:animEffect transition="in" filter="wipe(down)">
                                      <p:cBhvr>
                                        <p:cTn id="115" dur="500"/>
                                        <p:tgtEl>
                                          <p:spTgt spid="70"/>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71"/>
                                        </p:tgtEl>
                                        <p:attrNameLst>
                                          <p:attrName>style.visibility</p:attrName>
                                        </p:attrNameLst>
                                      </p:cBhvr>
                                      <p:to>
                                        <p:strVal val="visible"/>
                                      </p:to>
                                    </p:set>
                                    <p:animEffect transition="in" filter="wipe(down)">
                                      <p:cBhvr>
                                        <p:cTn id="120" dur="500"/>
                                        <p:tgtEl>
                                          <p:spTgt spid="71"/>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72"/>
                                        </p:tgtEl>
                                        <p:attrNameLst>
                                          <p:attrName>style.visibility</p:attrName>
                                        </p:attrNameLst>
                                      </p:cBhvr>
                                      <p:to>
                                        <p:strVal val="visible"/>
                                      </p:to>
                                    </p:set>
                                    <p:animEffect transition="in" filter="wipe(down)">
                                      <p:cBhvr>
                                        <p:cTn id="125" dur="500"/>
                                        <p:tgtEl>
                                          <p:spTgt spid="72"/>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73"/>
                                        </p:tgtEl>
                                        <p:attrNameLst>
                                          <p:attrName>style.visibility</p:attrName>
                                        </p:attrNameLst>
                                      </p:cBhvr>
                                      <p:to>
                                        <p:strVal val="visible"/>
                                      </p:to>
                                    </p:set>
                                    <p:animEffect transition="in" filter="wipe(down)">
                                      <p:cBhvr>
                                        <p:cTn id="130" dur="500"/>
                                        <p:tgtEl>
                                          <p:spTgt spid="73"/>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74"/>
                                        </p:tgtEl>
                                        <p:attrNameLst>
                                          <p:attrName>style.visibility</p:attrName>
                                        </p:attrNameLst>
                                      </p:cBhvr>
                                      <p:to>
                                        <p:strVal val="visible"/>
                                      </p:to>
                                    </p:set>
                                    <p:animEffect transition="in" filter="wipe(down)">
                                      <p:cBhvr>
                                        <p:cTn id="135" dur="500"/>
                                        <p:tgtEl>
                                          <p:spTgt spid="74"/>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75"/>
                                        </p:tgtEl>
                                        <p:attrNameLst>
                                          <p:attrName>style.visibility</p:attrName>
                                        </p:attrNameLst>
                                      </p:cBhvr>
                                      <p:to>
                                        <p:strVal val="visible"/>
                                      </p:to>
                                    </p:set>
                                    <p:animEffect transition="in" filter="wipe(down)">
                                      <p:cBhvr>
                                        <p:cTn id="140" dur="500"/>
                                        <p:tgtEl>
                                          <p:spTgt spid="75"/>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wipe(down)">
                                      <p:cBhvr>
                                        <p:cTn id="145" dur="500"/>
                                        <p:tgtEl>
                                          <p:spTgt spid="76"/>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77"/>
                                        </p:tgtEl>
                                        <p:attrNameLst>
                                          <p:attrName>style.visibility</p:attrName>
                                        </p:attrNameLst>
                                      </p:cBhvr>
                                      <p:to>
                                        <p:strVal val="visible"/>
                                      </p:to>
                                    </p:set>
                                    <p:animEffect transition="in" filter="wipe(down)">
                                      <p:cBhvr>
                                        <p:cTn id="150" dur="500"/>
                                        <p:tgtEl>
                                          <p:spTgt spid="77"/>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78"/>
                                        </p:tgtEl>
                                        <p:attrNameLst>
                                          <p:attrName>style.visibility</p:attrName>
                                        </p:attrNameLst>
                                      </p:cBhvr>
                                      <p:to>
                                        <p:strVal val="visible"/>
                                      </p:to>
                                    </p:set>
                                    <p:animEffect transition="in" filter="wipe(down)">
                                      <p:cBhvr>
                                        <p:cTn id="155" dur="500"/>
                                        <p:tgtEl>
                                          <p:spTgt spid="78"/>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79"/>
                                        </p:tgtEl>
                                        <p:attrNameLst>
                                          <p:attrName>style.visibility</p:attrName>
                                        </p:attrNameLst>
                                      </p:cBhvr>
                                      <p:to>
                                        <p:strVal val="visible"/>
                                      </p:to>
                                    </p:set>
                                    <p:animEffect transition="in" filter="wipe(down)">
                                      <p:cBhvr>
                                        <p:cTn id="160" dur="500"/>
                                        <p:tgtEl>
                                          <p:spTgt spid="79"/>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80"/>
                                        </p:tgtEl>
                                        <p:attrNameLst>
                                          <p:attrName>style.visibility</p:attrName>
                                        </p:attrNameLst>
                                      </p:cBhvr>
                                      <p:to>
                                        <p:strVal val="visible"/>
                                      </p:to>
                                    </p:set>
                                    <p:animEffect transition="in" filter="wipe(down)">
                                      <p:cBhvr>
                                        <p:cTn id="165" dur="500"/>
                                        <p:tgtEl>
                                          <p:spTgt spid="80"/>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grpId="0" nodeType="clickEffect">
                                  <p:stCondLst>
                                    <p:cond delay="0"/>
                                  </p:stCondLst>
                                  <p:childTnLst>
                                    <p:set>
                                      <p:cBhvr>
                                        <p:cTn id="169" dur="1" fill="hold">
                                          <p:stCondLst>
                                            <p:cond delay="0"/>
                                          </p:stCondLst>
                                        </p:cTn>
                                        <p:tgtEl>
                                          <p:spTgt spid="81"/>
                                        </p:tgtEl>
                                        <p:attrNameLst>
                                          <p:attrName>style.visibility</p:attrName>
                                        </p:attrNameLst>
                                      </p:cBhvr>
                                      <p:to>
                                        <p:strVal val="visible"/>
                                      </p:to>
                                    </p:set>
                                    <p:animEffect transition="in" filter="wipe(down)">
                                      <p:cBhvr>
                                        <p:cTn id="170" dur="500"/>
                                        <p:tgtEl>
                                          <p:spTgt spid="81"/>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82"/>
                                        </p:tgtEl>
                                        <p:attrNameLst>
                                          <p:attrName>style.visibility</p:attrName>
                                        </p:attrNameLst>
                                      </p:cBhvr>
                                      <p:to>
                                        <p:strVal val="visible"/>
                                      </p:to>
                                    </p:set>
                                    <p:animEffect transition="in" filter="wipe(down)">
                                      <p:cBhvr>
                                        <p:cTn id="175" dur="500"/>
                                        <p:tgtEl>
                                          <p:spTgt spid="82"/>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grpId="0" nodeType="clickEffect">
                                  <p:stCondLst>
                                    <p:cond delay="0"/>
                                  </p:stCondLst>
                                  <p:childTnLst>
                                    <p:set>
                                      <p:cBhvr>
                                        <p:cTn id="179" dur="1" fill="hold">
                                          <p:stCondLst>
                                            <p:cond delay="0"/>
                                          </p:stCondLst>
                                        </p:cTn>
                                        <p:tgtEl>
                                          <p:spTgt spid="83"/>
                                        </p:tgtEl>
                                        <p:attrNameLst>
                                          <p:attrName>style.visibility</p:attrName>
                                        </p:attrNameLst>
                                      </p:cBhvr>
                                      <p:to>
                                        <p:strVal val="visible"/>
                                      </p:to>
                                    </p:set>
                                    <p:animEffect transition="in" filter="wipe(down)">
                                      <p:cBhvr>
                                        <p:cTn id="180"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6" grpId="0"/>
      <p:bldP spid="37" grpId="0"/>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89877" y="927833"/>
            <a:ext cx="2362200" cy="769083"/>
          </a:xfrm>
        </p:spPr>
        <p:txBody>
          <a:bodyPr>
            <a:normAutofit/>
          </a:bodyPr>
          <a:lstStyle/>
          <a:p>
            <a:r>
              <a:rPr lang="en-US" altLang="ko-KR" sz="2400" dirty="0" smtClean="0"/>
              <a:t>After 3 hours</a:t>
            </a:r>
            <a:endParaRPr lang="ko-KR" altLang="en-US" sz="24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4270752536"/>
              </p:ext>
            </p:extLst>
          </p:nvPr>
        </p:nvGraphicFramePr>
        <p:xfrm>
          <a:off x="1260214" y="1825621"/>
          <a:ext cx="3135924" cy="2552948"/>
        </p:xfrm>
        <a:graphic>
          <a:graphicData uri="http://schemas.openxmlformats.org/drawingml/2006/table">
            <a:tbl>
              <a:tblPr firstRow="1" bandRow="1">
                <a:tableStyleId>{5940675A-B579-460E-94D1-54222C63F5DA}</a:tableStyleId>
              </a:tblPr>
              <a:tblGrid>
                <a:gridCol w="783981">
                  <a:extLst>
                    <a:ext uri="{9D8B030D-6E8A-4147-A177-3AD203B41FA5}">
                      <a16:colId xmlns="" xmlns:a16="http://schemas.microsoft.com/office/drawing/2014/main" val="2878118926"/>
                    </a:ext>
                  </a:extLst>
                </a:gridCol>
                <a:gridCol w="783981">
                  <a:extLst>
                    <a:ext uri="{9D8B030D-6E8A-4147-A177-3AD203B41FA5}">
                      <a16:colId xmlns="" xmlns:a16="http://schemas.microsoft.com/office/drawing/2014/main" val="3514988983"/>
                    </a:ext>
                  </a:extLst>
                </a:gridCol>
                <a:gridCol w="783981">
                  <a:extLst>
                    <a:ext uri="{9D8B030D-6E8A-4147-A177-3AD203B41FA5}">
                      <a16:colId xmlns="" xmlns:a16="http://schemas.microsoft.com/office/drawing/2014/main" val="1767968777"/>
                    </a:ext>
                  </a:extLst>
                </a:gridCol>
                <a:gridCol w="783981">
                  <a:extLst>
                    <a:ext uri="{9D8B030D-6E8A-4147-A177-3AD203B41FA5}">
                      <a16:colId xmlns="" xmlns:a16="http://schemas.microsoft.com/office/drawing/2014/main" val="526597414"/>
                    </a:ext>
                  </a:extLst>
                </a:gridCol>
              </a:tblGrid>
              <a:tr h="638237">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053953131"/>
                  </a:ext>
                </a:extLst>
              </a:tr>
              <a:tr h="638237">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3</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33923322"/>
                  </a:ext>
                </a:extLst>
              </a:tr>
              <a:tr h="638237">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ea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3</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350757"/>
                  </a:ext>
                </a:extLst>
              </a:tr>
              <a:tr h="638237">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3</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tc>
                  <a:txBody>
                    <a:bodyPr/>
                    <a:lstStyle/>
                    <a:p>
                      <a:pPr algn="ctr" latinLnBrk="1"/>
                      <a:r>
                        <a:rPr lang="en-US" altLang="ko-KR" sz="2400" dirty="0" smtClean="0">
                          <a:latin typeface="Verdana" panose="020B0604030504040204" pitchFamily="34" charset="0"/>
                        </a:rPr>
                        <a:t>-1</a:t>
                      </a:r>
                      <a:endParaRPr lang="ko-KR" altLang="en-US" sz="2400" dirty="0">
                        <a:latin typeface="Verdana" panose="020B0604030504040204" pitchFamily="34" charset="0"/>
                      </a:endParaRPr>
                    </a:p>
                  </a:txBody>
                  <a:tcPr anchor="ctr"/>
                </a:tc>
                <a:extLst>
                  <a:ext uri="{0D108BD9-81ED-4DB2-BD59-A6C34878D82A}">
                    <a16:rowId xmlns="" xmlns:a16="http://schemas.microsoft.com/office/drawing/2014/main" val="2519815920"/>
                  </a:ext>
                </a:extLst>
              </a:tr>
            </a:tbl>
          </a:graphicData>
        </a:graphic>
      </p:graphicFrame>
      <p:sp>
        <p:nvSpPr>
          <p:cNvPr id="36" name="제목 1"/>
          <p:cNvSpPr txBox="1">
            <a:spLocks/>
          </p:cNvSpPr>
          <p:nvPr/>
        </p:nvSpPr>
        <p:spPr>
          <a:xfrm>
            <a:off x="5260716" y="2186193"/>
            <a:ext cx="3811885" cy="76908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The number of ‘1’ </a:t>
            </a:r>
            <a:r>
              <a:rPr lang="en-US" altLang="ko-KR" sz="2400" dirty="0" err="1"/>
              <a:t>cnt</a:t>
            </a:r>
            <a:r>
              <a:rPr lang="en-US" altLang="ko-KR" sz="2400" dirty="0" smtClean="0"/>
              <a:t> = 0</a:t>
            </a:r>
            <a:endParaRPr lang="ko-KR" altLang="en-US" sz="2400" dirty="0"/>
          </a:p>
        </p:txBody>
      </p:sp>
      <p:sp>
        <p:nvSpPr>
          <p:cNvPr id="37" name="제목 1"/>
          <p:cNvSpPr txBox="1">
            <a:spLocks/>
          </p:cNvSpPr>
          <p:nvPr/>
        </p:nvSpPr>
        <p:spPr>
          <a:xfrm>
            <a:off x="5331053" y="2818759"/>
            <a:ext cx="3811885" cy="76908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return </a:t>
            </a:r>
            <a:r>
              <a:rPr lang="en-US" altLang="ko-KR" sz="2400" dirty="0" err="1" smtClean="0"/>
              <a:t>cnt</a:t>
            </a:r>
            <a:r>
              <a:rPr lang="en-US" altLang="ko-KR" sz="2400" dirty="0" smtClean="0"/>
              <a:t>==</a:t>
            </a:r>
            <a:r>
              <a:rPr lang="en-US" altLang="ko-KR" sz="2400" dirty="0" smtClean="0"/>
              <a:t>0</a:t>
            </a:r>
            <a:endParaRPr lang="ko-KR" altLang="en-US" sz="2400" dirty="0"/>
          </a:p>
        </p:txBody>
      </p:sp>
      <p:sp>
        <p:nvSpPr>
          <p:cNvPr id="40" name="제목 1"/>
          <p:cNvSpPr txBox="1">
            <a:spLocks/>
          </p:cNvSpPr>
          <p:nvPr/>
        </p:nvSpPr>
        <p:spPr>
          <a:xfrm>
            <a:off x="1444852" y="1938887"/>
            <a:ext cx="494609"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41" name="제목 1"/>
          <p:cNvSpPr txBox="1">
            <a:spLocks/>
          </p:cNvSpPr>
          <p:nvPr/>
        </p:nvSpPr>
        <p:spPr>
          <a:xfrm>
            <a:off x="2240380" y="1938528"/>
            <a:ext cx="494609" cy="449612"/>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42" name="제목 1"/>
          <p:cNvSpPr txBox="1">
            <a:spLocks/>
          </p:cNvSpPr>
          <p:nvPr/>
        </p:nvSpPr>
        <p:spPr>
          <a:xfrm>
            <a:off x="3057468" y="1938528"/>
            <a:ext cx="494609" cy="449612"/>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43" name="제목 1"/>
          <p:cNvSpPr txBox="1">
            <a:spLocks/>
          </p:cNvSpPr>
          <p:nvPr/>
        </p:nvSpPr>
        <p:spPr>
          <a:xfrm>
            <a:off x="3804684" y="1938528"/>
            <a:ext cx="494609" cy="449612"/>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44" name="제목 1"/>
          <p:cNvSpPr txBox="1">
            <a:spLocks/>
          </p:cNvSpPr>
          <p:nvPr/>
        </p:nvSpPr>
        <p:spPr>
          <a:xfrm>
            <a:off x="1444852" y="2571094"/>
            <a:ext cx="494609"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45" name="제목 1"/>
          <p:cNvSpPr txBox="1">
            <a:spLocks/>
          </p:cNvSpPr>
          <p:nvPr/>
        </p:nvSpPr>
        <p:spPr>
          <a:xfrm>
            <a:off x="2240380" y="2570735"/>
            <a:ext cx="494609" cy="449612"/>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46" name="제목 1"/>
          <p:cNvSpPr txBox="1">
            <a:spLocks/>
          </p:cNvSpPr>
          <p:nvPr/>
        </p:nvSpPr>
        <p:spPr>
          <a:xfrm>
            <a:off x="3057468" y="2570735"/>
            <a:ext cx="494609" cy="449612"/>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47" name="제목 1"/>
          <p:cNvSpPr txBox="1">
            <a:spLocks/>
          </p:cNvSpPr>
          <p:nvPr/>
        </p:nvSpPr>
        <p:spPr>
          <a:xfrm>
            <a:off x="3804684" y="2570735"/>
            <a:ext cx="494609" cy="449612"/>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48" name="제목 1"/>
          <p:cNvSpPr txBox="1">
            <a:spLocks/>
          </p:cNvSpPr>
          <p:nvPr/>
        </p:nvSpPr>
        <p:spPr>
          <a:xfrm>
            <a:off x="1444852" y="3195428"/>
            <a:ext cx="494609"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49" name="제목 1"/>
          <p:cNvSpPr txBox="1">
            <a:spLocks/>
          </p:cNvSpPr>
          <p:nvPr/>
        </p:nvSpPr>
        <p:spPr>
          <a:xfrm>
            <a:off x="2240380" y="3195069"/>
            <a:ext cx="494609" cy="449612"/>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50" name="제목 1"/>
          <p:cNvSpPr txBox="1">
            <a:spLocks/>
          </p:cNvSpPr>
          <p:nvPr/>
        </p:nvSpPr>
        <p:spPr>
          <a:xfrm>
            <a:off x="3057468" y="3195069"/>
            <a:ext cx="494609" cy="449612"/>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51" name="제목 1"/>
          <p:cNvSpPr txBox="1">
            <a:spLocks/>
          </p:cNvSpPr>
          <p:nvPr/>
        </p:nvSpPr>
        <p:spPr>
          <a:xfrm>
            <a:off x="3804684" y="3195069"/>
            <a:ext cx="494609" cy="449612"/>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84" name="제목 1"/>
          <p:cNvSpPr txBox="1">
            <a:spLocks/>
          </p:cNvSpPr>
          <p:nvPr/>
        </p:nvSpPr>
        <p:spPr>
          <a:xfrm>
            <a:off x="1444852" y="3870488"/>
            <a:ext cx="494609" cy="448894"/>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85" name="제목 1"/>
          <p:cNvSpPr txBox="1">
            <a:spLocks/>
          </p:cNvSpPr>
          <p:nvPr/>
        </p:nvSpPr>
        <p:spPr>
          <a:xfrm>
            <a:off x="2240380" y="3870129"/>
            <a:ext cx="494609" cy="449612"/>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86" name="제목 1"/>
          <p:cNvSpPr txBox="1">
            <a:spLocks/>
          </p:cNvSpPr>
          <p:nvPr/>
        </p:nvSpPr>
        <p:spPr>
          <a:xfrm>
            <a:off x="3057468" y="3870129"/>
            <a:ext cx="494609" cy="449612"/>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87" name="제목 1"/>
          <p:cNvSpPr txBox="1">
            <a:spLocks/>
          </p:cNvSpPr>
          <p:nvPr/>
        </p:nvSpPr>
        <p:spPr>
          <a:xfrm>
            <a:off x="3804684" y="3870129"/>
            <a:ext cx="494609" cy="449612"/>
          </a:xfrm>
          <a:prstGeom prst="rect">
            <a:avLst/>
          </a:prstGeom>
          <a:solidFill>
            <a:schemeClr val="bg1"/>
          </a:solidFill>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smtClean="0"/>
              <a:t>0</a:t>
            </a:r>
            <a:endParaRPr lang="ko-KR" altLang="en-US" sz="2400" dirty="0"/>
          </a:p>
        </p:txBody>
      </p:sp>
      <p:sp>
        <p:nvSpPr>
          <p:cNvPr id="6" name="직사각형 5"/>
          <p:cNvSpPr/>
          <p:nvPr/>
        </p:nvSpPr>
        <p:spPr>
          <a:xfrm>
            <a:off x="5475484" y="4192332"/>
            <a:ext cx="6384556" cy="1569660"/>
          </a:xfrm>
          <a:prstGeom prst="rect">
            <a:avLst/>
          </a:prstGeom>
        </p:spPr>
        <p:txBody>
          <a:bodyPr wrap="square">
            <a:spAutoFit/>
          </a:bodyPr>
          <a:lstStyle/>
          <a:p>
            <a:r>
              <a:rPr lang="en-US" altLang="ko-KR" sz="2400" dirty="0" smtClean="0">
                <a:solidFill>
                  <a:srgbClr val="0000FF"/>
                </a:solidFill>
                <a:latin typeface="Verdana" panose="020B0604030504040204" pitchFamily="34" charset="0"/>
                <a:ea typeface="Verdana" panose="020B0604030504040204" pitchFamily="34" charset="0"/>
              </a:rPr>
              <a:t>Hour</a:t>
            </a:r>
            <a:r>
              <a:rPr lang="ko-KR" altLang="en-US" sz="2400" dirty="0" smtClean="0">
                <a:solidFill>
                  <a:srgbClr val="0000FF"/>
                </a:solidFill>
                <a:latin typeface="Verdana" panose="020B0604030504040204" pitchFamily="34" charset="0"/>
                <a:ea typeface="Verdana" panose="020B0604030504040204" pitchFamily="34" charset="0"/>
              </a:rPr>
              <a:t> </a:t>
            </a:r>
            <a:r>
              <a:rPr lang="en-US" altLang="ko-KR" sz="2400" dirty="0" smtClean="0">
                <a:solidFill>
                  <a:srgbClr val="0000FF"/>
                </a:solidFill>
                <a:latin typeface="Verdana" panose="020B0604030504040204" pitchFamily="34" charset="0"/>
                <a:ea typeface="Verdana" panose="020B0604030504040204" pitchFamily="34" charset="0"/>
              </a:rPr>
              <a:t>=0</a:t>
            </a:r>
          </a:p>
          <a:p>
            <a:r>
              <a:rPr lang="en-US" altLang="ko-KR" sz="2400" dirty="0" smtClean="0">
                <a:solidFill>
                  <a:srgbClr val="0000FF"/>
                </a:solidFill>
                <a:latin typeface="Verdana" panose="020B0604030504040204" pitchFamily="34" charset="0"/>
                <a:ea typeface="Verdana" panose="020B0604030504040204" pitchFamily="34" charset="0"/>
              </a:rPr>
              <a:t>While not </a:t>
            </a:r>
            <a:r>
              <a:rPr lang="en-US" altLang="ko-KR" sz="2400" dirty="0" err="1" smtClean="0">
                <a:solidFill>
                  <a:srgbClr val="0000FF"/>
                </a:solidFill>
                <a:latin typeface="Verdana" panose="020B0604030504040204" pitchFamily="34" charset="0"/>
                <a:ea typeface="Verdana" panose="020B0604030504040204" pitchFamily="34" charset="0"/>
              </a:rPr>
              <a:t>IsDone</a:t>
            </a:r>
            <a:r>
              <a:rPr lang="en-US" altLang="ko-KR" sz="2400" dirty="0" smtClean="0">
                <a:solidFill>
                  <a:srgbClr val="0000FF"/>
                </a:solidFill>
                <a:latin typeface="Verdana" panose="020B0604030504040204" pitchFamily="34" charset="0"/>
                <a:ea typeface="Verdana" panose="020B0604030504040204" pitchFamily="34" charset="0"/>
              </a:rPr>
              <a:t>():</a:t>
            </a:r>
          </a:p>
          <a:p>
            <a:r>
              <a:rPr lang="en-US" altLang="ko-KR" sz="2400" dirty="0" smtClean="0">
                <a:solidFill>
                  <a:srgbClr val="000000"/>
                </a:solidFill>
                <a:latin typeface="Verdana" panose="020B0604030504040204" pitchFamily="34" charset="0"/>
                <a:ea typeface="Verdana" panose="020B0604030504040204" pitchFamily="34" charset="0"/>
              </a:rPr>
              <a:t>	</a:t>
            </a:r>
            <a:r>
              <a:rPr lang="en-US" altLang="ko-KR" sz="2400" dirty="0" err="1" smtClean="0">
                <a:solidFill>
                  <a:srgbClr val="000000"/>
                </a:solidFill>
                <a:latin typeface="Verdana" panose="020B0604030504040204" pitchFamily="34" charset="0"/>
                <a:ea typeface="Verdana" panose="020B0604030504040204" pitchFamily="34" charset="0"/>
              </a:rPr>
              <a:t>GetSome</a:t>
            </a:r>
            <a:r>
              <a:rPr lang="en-US" altLang="ko-KR" sz="2400" dirty="0" smtClean="0">
                <a:solidFill>
                  <a:srgbClr val="000000"/>
                </a:solidFill>
                <a:latin typeface="Verdana" panose="020B0604030504040204" pitchFamily="34" charset="0"/>
                <a:ea typeface="Verdana" panose="020B0604030504040204" pitchFamily="34" charset="0"/>
              </a:rPr>
              <a:t>(0</a:t>
            </a:r>
            <a:r>
              <a:rPr lang="en-US" altLang="ko-KR" sz="2400" dirty="0">
                <a:solidFill>
                  <a:srgbClr val="000000"/>
                </a:solidFill>
                <a:latin typeface="Verdana" panose="020B0604030504040204" pitchFamily="34" charset="0"/>
                <a:ea typeface="Verdana" panose="020B0604030504040204" pitchFamily="34" charset="0"/>
              </a:rPr>
              <a:t>, 0</a:t>
            </a:r>
            <a:r>
              <a:rPr lang="en-US" altLang="ko-KR" sz="2400" dirty="0" smtClean="0">
                <a:solidFill>
                  <a:srgbClr val="000000"/>
                </a:solidFill>
                <a:latin typeface="Verdana" panose="020B0604030504040204" pitchFamily="34" charset="0"/>
                <a:ea typeface="Verdana" panose="020B0604030504040204" pitchFamily="34" charset="0"/>
              </a:rPr>
              <a:t>)</a:t>
            </a:r>
          </a:p>
          <a:p>
            <a:r>
              <a:rPr lang="en-US" altLang="ko-KR" sz="2400" dirty="0" smtClean="0">
                <a:solidFill>
                  <a:srgbClr val="000000"/>
                </a:solidFill>
                <a:latin typeface="Verdana" panose="020B0604030504040204" pitchFamily="34" charset="0"/>
                <a:ea typeface="Verdana" panose="020B0604030504040204" pitchFamily="34" charset="0"/>
              </a:rPr>
              <a:t>	Hour++</a:t>
            </a:r>
            <a:endParaRPr lang="ko-KR" altLang="en-US" sz="2400" dirty="0">
              <a:latin typeface="Verdana" panose="020B0604030504040204" pitchFamily="34" charset="0"/>
            </a:endParaRPr>
          </a:p>
        </p:txBody>
      </p:sp>
      <p:sp>
        <p:nvSpPr>
          <p:cNvPr id="7" name="직사각형 6"/>
          <p:cNvSpPr/>
          <p:nvPr/>
        </p:nvSpPr>
        <p:spPr>
          <a:xfrm>
            <a:off x="5491893" y="5761992"/>
            <a:ext cx="3147015" cy="461665"/>
          </a:xfrm>
          <a:prstGeom prst="rect">
            <a:avLst/>
          </a:prstGeom>
        </p:spPr>
        <p:txBody>
          <a:bodyPr wrap="none">
            <a:spAutoFit/>
          </a:bodyPr>
          <a:lstStyle/>
          <a:p>
            <a:r>
              <a:rPr lang="en-US" altLang="ko-KR" sz="2400" dirty="0" smtClean="0">
                <a:latin typeface="Verdana" panose="020B0604030504040204" pitchFamily="34" charset="0"/>
                <a:ea typeface="Verdana" panose="020B0604030504040204" pitchFamily="34" charset="0"/>
              </a:rPr>
              <a:t>print("%</a:t>
            </a:r>
            <a:r>
              <a:rPr lang="en-US" altLang="ko-KR" sz="2400" dirty="0">
                <a:latin typeface="Verdana" panose="020B0604030504040204" pitchFamily="34" charset="0"/>
                <a:ea typeface="Verdana" panose="020B0604030504040204" pitchFamily="34" charset="0"/>
              </a:rPr>
              <a:t>d</a:t>
            </a:r>
            <a:r>
              <a:rPr lang="en-US" altLang="ko-KR" sz="2400" dirty="0" smtClean="0">
                <a:latin typeface="Verdana" panose="020B0604030504040204" pitchFamily="34" charset="0"/>
                <a:ea typeface="Verdana" panose="020B0604030504040204" pitchFamily="34" charset="0"/>
              </a:rPr>
              <a:t>" %hour)</a:t>
            </a:r>
            <a:endParaRPr lang="ko-KR" alt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1209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down)">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down)">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down)">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down)">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down)">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down)">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wipe(down)">
                                      <p:cBhvr>
                                        <p:cTn id="67" dur="500"/>
                                        <p:tgtEl>
                                          <p:spTgt spid="8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85"/>
                                        </p:tgtEl>
                                        <p:attrNameLst>
                                          <p:attrName>style.visibility</p:attrName>
                                        </p:attrNameLst>
                                      </p:cBhvr>
                                      <p:to>
                                        <p:strVal val="visible"/>
                                      </p:to>
                                    </p:set>
                                    <p:animEffect transition="in" filter="wipe(down)">
                                      <p:cBhvr>
                                        <p:cTn id="72" dur="500"/>
                                        <p:tgtEl>
                                          <p:spTgt spid="8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86"/>
                                        </p:tgtEl>
                                        <p:attrNameLst>
                                          <p:attrName>style.visibility</p:attrName>
                                        </p:attrNameLst>
                                      </p:cBhvr>
                                      <p:to>
                                        <p:strVal val="visible"/>
                                      </p:to>
                                    </p:set>
                                    <p:animEffect transition="in" filter="wipe(down)">
                                      <p:cBhvr>
                                        <p:cTn id="77" dur="500"/>
                                        <p:tgtEl>
                                          <p:spTgt spid="8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down)">
                                      <p:cBhvr>
                                        <p:cTn id="82" dur="500"/>
                                        <p:tgtEl>
                                          <p:spTgt spid="8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down)">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wipe(down)">
                                      <p:cBhvr>
                                        <p:cTn id="92" dur="500"/>
                                        <p:tgtEl>
                                          <p:spTgt spid="37"/>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randombar(horizontal)">
                                      <p:cBhvr>
                                        <p:cTn id="97" dur="500"/>
                                        <p:tgtEl>
                                          <p:spTgt spid="6"/>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randombar(horizontal)">
                                      <p:cBhvr>
                                        <p:cTn id="10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84" grpId="0" animBg="1"/>
      <p:bldP spid="85" grpId="0" animBg="1"/>
      <p:bldP spid="86" grpId="0" animBg="1"/>
      <p:bldP spid="87" grpId="0" animBg="1"/>
      <p:bldP spid="6" grpId="0"/>
      <p:bldP spid="7"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703</Words>
  <Application>Microsoft Office PowerPoint</Application>
  <PresentationFormat>와이드스크린</PresentationFormat>
  <Paragraphs>268</Paragraphs>
  <Slides>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vt:i4>
      </vt:variant>
    </vt:vector>
  </HeadingPairs>
  <TitlesOfParts>
    <vt:vector size="12" baseType="lpstr">
      <vt:lpstr>맑은 고딕</vt:lpstr>
      <vt:lpstr>Arial</vt:lpstr>
      <vt:lpstr>Verdana</vt:lpstr>
      <vt:lpstr>Office 테마</vt:lpstr>
      <vt:lpstr>Cheese</vt:lpstr>
      <vt:lpstr>Cheese</vt:lpstr>
      <vt:lpstr>Cheese</vt:lpstr>
      <vt:lpstr>CHEESE</vt:lpstr>
      <vt:lpstr>1 hour after</vt:lpstr>
      <vt:lpstr>1 hour after</vt:lpstr>
      <vt:lpstr>After 2 hours</vt:lpstr>
      <vt:lpstr>After 3 hours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Cheese</dc:title>
  <dc:creator>Windows User</dc:creator>
  <cp:lastModifiedBy>student</cp:lastModifiedBy>
  <cp:revision>20</cp:revision>
  <dcterms:created xsi:type="dcterms:W3CDTF">2018-09-25T03:32:58Z</dcterms:created>
  <dcterms:modified xsi:type="dcterms:W3CDTF">2019-03-06T07:32:43Z</dcterms:modified>
</cp:coreProperties>
</file>