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8" r:id="rId2"/>
    <p:sldId id="264" r:id="rId3"/>
    <p:sldId id="266" r:id="rId4"/>
    <p:sldId id="257" r:id="rId5"/>
    <p:sldId id="260" r:id="rId6"/>
    <p:sldId id="267" r:id="rId7"/>
    <p:sldId id="259"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1" d="100"/>
          <a:sy n="111" d="100"/>
        </p:scale>
        <p:origin x="456"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87E7CCF-2CA5-4ADE-97A8-7CE4F76D05C3}"/>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E74A1B0-6EB4-4339-BFA5-DA4BFF7C82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E6CC1A89-D556-488F-9D86-7A19CCDC405C}"/>
              </a:ext>
            </a:extLst>
          </p:cNvPr>
          <p:cNvSpPr>
            <a:spLocks noGrp="1"/>
          </p:cNvSpPr>
          <p:nvPr>
            <p:ph type="dt" sz="half" idx="10"/>
          </p:nvPr>
        </p:nvSpPr>
        <p:spPr/>
        <p:txBody>
          <a:bodyPr/>
          <a:lstStyle/>
          <a:p>
            <a:fld id="{AD00D2F6-ECAB-4EFE-A5EC-EE074CC3BC18}"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33A495D0-D16F-44ED-BB19-ECA99B4872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5170846-AAFE-42C7-8BE9-F2ACDA7BFCB2}"/>
              </a:ext>
            </a:extLst>
          </p:cNvPr>
          <p:cNvSpPr>
            <a:spLocks noGrp="1"/>
          </p:cNvSpPr>
          <p:nvPr>
            <p:ph type="sldNum" sz="quarter" idx="12"/>
          </p:nvPr>
        </p:nvSpPr>
        <p:spPr/>
        <p:txBody>
          <a:bodyPr/>
          <a:lstStyle/>
          <a:p>
            <a:fld id="{F8FD6E01-53F5-4BC8-9B79-57C436373FC6}" type="slidenum">
              <a:rPr lang="zh-CN" altLang="en-US" smtClean="0"/>
              <a:t>‹#›</a:t>
            </a:fld>
            <a:endParaRPr lang="zh-CN" altLang="en-US"/>
          </a:p>
        </p:txBody>
      </p:sp>
    </p:spTree>
    <p:extLst>
      <p:ext uri="{BB962C8B-B14F-4D97-AF65-F5344CB8AC3E}">
        <p14:creationId xmlns:p14="http://schemas.microsoft.com/office/powerpoint/2010/main" val="36860567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63C5AB-10E2-4B7D-9FA3-C473F6465982}"/>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AD5CBB33-646E-4CF3-B90E-4FFD0F0E4DD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FADBF72-F5E2-44B4-8ACD-9394018563F4}"/>
              </a:ext>
            </a:extLst>
          </p:cNvPr>
          <p:cNvSpPr>
            <a:spLocks noGrp="1"/>
          </p:cNvSpPr>
          <p:nvPr>
            <p:ph type="dt" sz="half" idx="10"/>
          </p:nvPr>
        </p:nvSpPr>
        <p:spPr/>
        <p:txBody>
          <a:bodyPr/>
          <a:lstStyle/>
          <a:p>
            <a:fld id="{AD00D2F6-ECAB-4EFE-A5EC-EE074CC3BC18}"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C5E37C71-C776-4693-B7C0-A1841F312901}"/>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08F3423-0E2E-4AF8-AC2D-03E174FA8B23}"/>
              </a:ext>
            </a:extLst>
          </p:cNvPr>
          <p:cNvSpPr>
            <a:spLocks noGrp="1"/>
          </p:cNvSpPr>
          <p:nvPr>
            <p:ph type="sldNum" sz="quarter" idx="12"/>
          </p:nvPr>
        </p:nvSpPr>
        <p:spPr/>
        <p:txBody>
          <a:bodyPr/>
          <a:lstStyle/>
          <a:p>
            <a:fld id="{F8FD6E01-53F5-4BC8-9B79-57C436373FC6}" type="slidenum">
              <a:rPr lang="zh-CN" altLang="en-US" smtClean="0"/>
              <a:t>‹#›</a:t>
            </a:fld>
            <a:endParaRPr lang="zh-CN" altLang="en-US"/>
          </a:p>
        </p:txBody>
      </p:sp>
    </p:spTree>
    <p:extLst>
      <p:ext uri="{BB962C8B-B14F-4D97-AF65-F5344CB8AC3E}">
        <p14:creationId xmlns:p14="http://schemas.microsoft.com/office/powerpoint/2010/main" val="18685393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DF1C28B3-1F94-47CE-9ACE-64F7B08A6EF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F6172ABE-F5B2-4608-BE52-47758D0AAD7F}"/>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1C4DAB2-CA66-47D3-B1B3-A57D23032E44}"/>
              </a:ext>
            </a:extLst>
          </p:cNvPr>
          <p:cNvSpPr>
            <a:spLocks noGrp="1"/>
          </p:cNvSpPr>
          <p:nvPr>
            <p:ph type="dt" sz="half" idx="10"/>
          </p:nvPr>
        </p:nvSpPr>
        <p:spPr/>
        <p:txBody>
          <a:bodyPr/>
          <a:lstStyle/>
          <a:p>
            <a:fld id="{AD00D2F6-ECAB-4EFE-A5EC-EE074CC3BC18}"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2865B92B-E201-4EF0-88D4-611AED05E51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A4E1B38-8999-4C31-BAC2-5BC2AF2C9C0D}"/>
              </a:ext>
            </a:extLst>
          </p:cNvPr>
          <p:cNvSpPr>
            <a:spLocks noGrp="1"/>
          </p:cNvSpPr>
          <p:nvPr>
            <p:ph type="sldNum" sz="quarter" idx="12"/>
          </p:nvPr>
        </p:nvSpPr>
        <p:spPr/>
        <p:txBody>
          <a:bodyPr/>
          <a:lstStyle/>
          <a:p>
            <a:fld id="{F8FD6E01-53F5-4BC8-9B79-57C436373FC6}" type="slidenum">
              <a:rPr lang="zh-CN" altLang="en-US" smtClean="0"/>
              <a:t>‹#›</a:t>
            </a:fld>
            <a:endParaRPr lang="zh-CN" altLang="en-US"/>
          </a:p>
        </p:txBody>
      </p:sp>
    </p:spTree>
    <p:extLst>
      <p:ext uri="{BB962C8B-B14F-4D97-AF65-F5344CB8AC3E}">
        <p14:creationId xmlns:p14="http://schemas.microsoft.com/office/powerpoint/2010/main" val="28331692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C69F0FB-6C93-4964-B26E-4DD0B3A312C7}"/>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52BCAF6-D0C1-4F70-9EC1-55F72FBDEBEB}"/>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D9E75B4-F7E7-40C9-AAE5-DB438B297528}"/>
              </a:ext>
            </a:extLst>
          </p:cNvPr>
          <p:cNvSpPr>
            <a:spLocks noGrp="1"/>
          </p:cNvSpPr>
          <p:nvPr>
            <p:ph type="dt" sz="half" idx="10"/>
          </p:nvPr>
        </p:nvSpPr>
        <p:spPr/>
        <p:txBody>
          <a:bodyPr/>
          <a:lstStyle/>
          <a:p>
            <a:fld id="{AD00D2F6-ECAB-4EFE-A5EC-EE074CC3BC18}"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709720B9-9418-4FEC-9DF4-74F76C2FBFD2}"/>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BAC3F47-C760-4EC1-9C90-B8735A320A34}"/>
              </a:ext>
            </a:extLst>
          </p:cNvPr>
          <p:cNvSpPr>
            <a:spLocks noGrp="1"/>
          </p:cNvSpPr>
          <p:nvPr>
            <p:ph type="sldNum" sz="quarter" idx="12"/>
          </p:nvPr>
        </p:nvSpPr>
        <p:spPr/>
        <p:txBody>
          <a:bodyPr/>
          <a:lstStyle/>
          <a:p>
            <a:fld id="{F8FD6E01-53F5-4BC8-9B79-57C436373FC6}" type="slidenum">
              <a:rPr lang="zh-CN" altLang="en-US" smtClean="0"/>
              <a:t>‹#›</a:t>
            </a:fld>
            <a:endParaRPr lang="zh-CN" altLang="en-US"/>
          </a:p>
        </p:txBody>
      </p:sp>
    </p:spTree>
    <p:extLst>
      <p:ext uri="{BB962C8B-B14F-4D97-AF65-F5344CB8AC3E}">
        <p14:creationId xmlns:p14="http://schemas.microsoft.com/office/powerpoint/2010/main" val="3477579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9D99A93-9FCD-4969-81C9-F877048C1FE1}"/>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CEF273C1-E980-4020-B3F3-309F9853AB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D4DBE600-4854-4D96-A8AF-F77C8DA3C0D6}"/>
              </a:ext>
            </a:extLst>
          </p:cNvPr>
          <p:cNvSpPr>
            <a:spLocks noGrp="1"/>
          </p:cNvSpPr>
          <p:nvPr>
            <p:ph type="dt" sz="half" idx="10"/>
          </p:nvPr>
        </p:nvSpPr>
        <p:spPr/>
        <p:txBody>
          <a:bodyPr/>
          <a:lstStyle/>
          <a:p>
            <a:fld id="{AD00D2F6-ECAB-4EFE-A5EC-EE074CC3BC18}"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CEA1478A-4122-4F44-9A71-195D61B19AE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028797-1565-4DFB-A819-61549635CA6B}"/>
              </a:ext>
            </a:extLst>
          </p:cNvPr>
          <p:cNvSpPr>
            <a:spLocks noGrp="1"/>
          </p:cNvSpPr>
          <p:nvPr>
            <p:ph type="sldNum" sz="quarter" idx="12"/>
          </p:nvPr>
        </p:nvSpPr>
        <p:spPr/>
        <p:txBody>
          <a:bodyPr/>
          <a:lstStyle/>
          <a:p>
            <a:fld id="{F8FD6E01-53F5-4BC8-9B79-57C436373FC6}" type="slidenum">
              <a:rPr lang="zh-CN" altLang="en-US" smtClean="0"/>
              <a:t>‹#›</a:t>
            </a:fld>
            <a:endParaRPr lang="zh-CN" altLang="en-US"/>
          </a:p>
        </p:txBody>
      </p:sp>
    </p:spTree>
    <p:extLst>
      <p:ext uri="{BB962C8B-B14F-4D97-AF65-F5344CB8AC3E}">
        <p14:creationId xmlns:p14="http://schemas.microsoft.com/office/powerpoint/2010/main" val="3455323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B97024-112E-40AB-BA66-4418D315396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F2346FB-A887-41AA-87E5-2733165A1A3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5DACE545-B8F3-48E1-ADAF-786D407678D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6EC99B4F-4043-4B0E-ABBD-EAED59C5CD91}"/>
              </a:ext>
            </a:extLst>
          </p:cNvPr>
          <p:cNvSpPr>
            <a:spLocks noGrp="1"/>
          </p:cNvSpPr>
          <p:nvPr>
            <p:ph type="dt" sz="half" idx="10"/>
          </p:nvPr>
        </p:nvSpPr>
        <p:spPr/>
        <p:txBody>
          <a:bodyPr/>
          <a:lstStyle/>
          <a:p>
            <a:fld id="{AD00D2F6-ECAB-4EFE-A5EC-EE074CC3BC18}" type="datetimeFigureOut">
              <a:rPr lang="zh-CN" altLang="en-US" smtClean="0"/>
              <a:t>2019/7/2</a:t>
            </a:fld>
            <a:endParaRPr lang="zh-CN" altLang="en-US"/>
          </a:p>
        </p:txBody>
      </p:sp>
      <p:sp>
        <p:nvSpPr>
          <p:cNvPr id="6" name="页脚占位符 5">
            <a:extLst>
              <a:ext uri="{FF2B5EF4-FFF2-40B4-BE49-F238E27FC236}">
                <a16:creationId xmlns:a16="http://schemas.microsoft.com/office/drawing/2014/main" id="{8F7F8E92-A945-40D9-9C58-6F8C6CA97C2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090FEE2-4BC7-481F-A4C8-E9AD8EBF1443}"/>
              </a:ext>
            </a:extLst>
          </p:cNvPr>
          <p:cNvSpPr>
            <a:spLocks noGrp="1"/>
          </p:cNvSpPr>
          <p:nvPr>
            <p:ph type="sldNum" sz="quarter" idx="12"/>
          </p:nvPr>
        </p:nvSpPr>
        <p:spPr/>
        <p:txBody>
          <a:bodyPr/>
          <a:lstStyle/>
          <a:p>
            <a:fld id="{F8FD6E01-53F5-4BC8-9B79-57C436373FC6}" type="slidenum">
              <a:rPr lang="zh-CN" altLang="en-US" smtClean="0"/>
              <a:t>‹#›</a:t>
            </a:fld>
            <a:endParaRPr lang="zh-CN" altLang="en-US"/>
          </a:p>
        </p:txBody>
      </p:sp>
    </p:spTree>
    <p:extLst>
      <p:ext uri="{BB962C8B-B14F-4D97-AF65-F5344CB8AC3E}">
        <p14:creationId xmlns:p14="http://schemas.microsoft.com/office/powerpoint/2010/main" val="3941446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B64448-A32D-4367-AC77-A5426B4D7B3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00E405C1-0E26-45F8-9B57-4C46A373669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47E5B63-DEE2-4BD0-A0CE-6D06FC53525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812245F5-164E-40FA-B1AD-C0936F6AEC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2C705DE-7C3B-4CF3-81FA-5DF46E171640}"/>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7B451C42-3A03-4E4C-9A57-EB7EFE59CCDA}"/>
              </a:ext>
            </a:extLst>
          </p:cNvPr>
          <p:cNvSpPr>
            <a:spLocks noGrp="1"/>
          </p:cNvSpPr>
          <p:nvPr>
            <p:ph type="dt" sz="half" idx="10"/>
          </p:nvPr>
        </p:nvSpPr>
        <p:spPr/>
        <p:txBody>
          <a:bodyPr/>
          <a:lstStyle/>
          <a:p>
            <a:fld id="{AD00D2F6-ECAB-4EFE-A5EC-EE074CC3BC18}" type="datetimeFigureOut">
              <a:rPr lang="zh-CN" altLang="en-US" smtClean="0"/>
              <a:t>2019/7/2</a:t>
            </a:fld>
            <a:endParaRPr lang="zh-CN" altLang="en-US"/>
          </a:p>
        </p:txBody>
      </p:sp>
      <p:sp>
        <p:nvSpPr>
          <p:cNvPr id="8" name="页脚占位符 7">
            <a:extLst>
              <a:ext uri="{FF2B5EF4-FFF2-40B4-BE49-F238E27FC236}">
                <a16:creationId xmlns:a16="http://schemas.microsoft.com/office/drawing/2014/main" id="{4BD39A23-04BA-4DB1-82BF-EBE7F08F262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55D69EF-1C13-4BE9-BBEF-D414142A8B0F}"/>
              </a:ext>
            </a:extLst>
          </p:cNvPr>
          <p:cNvSpPr>
            <a:spLocks noGrp="1"/>
          </p:cNvSpPr>
          <p:nvPr>
            <p:ph type="sldNum" sz="quarter" idx="12"/>
          </p:nvPr>
        </p:nvSpPr>
        <p:spPr/>
        <p:txBody>
          <a:bodyPr/>
          <a:lstStyle/>
          <a:p>
            <a:fld id="{F8FD6E01-53F5-4BC8-9B79-57C436373FC6}" type="slidenum">
              <a:rPr lang="zh-CN" altLang="en-US" smtClean="0"/>
              <a:t>‹#›</a:t>
            </a:fld>
            <a:endParaRPr lang="zh-CN" altLang="en-US"/>
          </a:p>
        </p:txBody>
      </p:sp>
    </p:spTree>
    <p:extLst>
      <p:ext uri="{BB962C8B-B14F-4D97-AF65-F5344CB8AC3E}">
        <p14:creationId xmlns:p14="http://schemas.microsoft.com/office/powerpoint/2010/main" val="2052192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4CF566-6951-4792-B916-F6529E02A27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B1E31BE-AF02-4657-8E5B-E8A1DC72F8C0}"/>
              </a:ext>
            </a:extLst>
          </p:cNvPr>
          <p:cNvSpPr>
            <a:spLocks noGrp="1"/>
          </p:cNvSpPr>
          <p:nvPr>
            <p:ph type="dt" sz="half" idx="10"/>
          </p:nvPr>
        </p:nvSpPr>
        <p:spPr/>
        <p:txBody>
          <a:bodyPr/>
          <a:lstStyle/>
          <a:p>
            <a:fld id="{AD00D2F6-ECAB-4EFE-A5EC-EE074CC3BC18}" type="datetimeFigureOut">
              <a:rPr lang="zh-CN" altLang="en-US" smtClean="0"/>
              <a:t>2019/7/2</a:t>
            </a:fld>
            <a:endParaRPr lang="zh-CN" altLang="en-US"/>
          </a:p>
        </p:txBody>
      </p:sp>
      <p:sp>
        <p:nvSpPr>
          <p:cNvPr id="4" name="页脚占位符 3">
            <a:extLst>
              <a:ext uri="{FF2B5EF4-FFF2-40B4-BE49-F238E27FC236}">
                <a16:creationId xmlns:a16="http://schemas.microsoft.com/office/drawing/2014/main" id="{07AFE1F4-C557-4DCD-B8A6-34F9689634C1}"/>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F27F3DC-55F4-451D-A3D0-0F1984B1DECA}"/>
              </a:ext>
            </a:extLst>
          </p:cNvPr>
          <p:cNvSpPr>
            <a:spLocks noGrp="1"/>
          </p:cNvSpPr>
          <p:nvPr>
            <p:ph type="sldNum" sz="quarter" idx="12"/>
          </p:nvPr>
        </p:nvSpPr>
        <p:spPr/>
        <p:txBody>
          <a:bodyPr/>
          <a:lstStyle/>
          <a:p>
            <a:fld id="{F8FD6E01-53F5-4BC8-9B79-57C436373FC6}" type="slidenum">
              <a:rPr lang="zh-CN" altLang="en-US" smtClean="0"/>
              <a:t>‹#›</a:t>
            </a:fld>
            <a:endParaRPr lang="zh-CN" altLang="en-US"/>
          </a:p>
        </p:txBody>
      </p:sp>
    </p:spTree>
    <p:extLst>
      <p:ext uri="{BB962C8B-B14F-4D97-AF65-F5344CB8AC3E}">
        <p14:creationId xmlns:p14="http://schemas.microsoft.com/office/powerpoint/2010/main" val="7819090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7F921CE-EE92-470D-9609-1CAD5C7ABA66}"/>
              </a:ext>
            </a:extLst>
          </p:cNvPr>
          <p:cNvSpPr>
            <a:spLocks noGrp="1"/>
          </p:cNvSpPr>
          <p:nvPr>
            <p:ph type="dt" sz="half" idx="10"/>
          </p:nvPr>
        </p:nvSpPr>
        <p:spPr/>
        <p:txBody>
          <a:bodyPr/>
          <a:lstStyle/>
          <a:p>
            <a:fld id="{AD00D2F6-ECAB-4EFE-A5EC-EE074CC3BC18}" type="datetimeFigureOut">
              <a:rPr lang="zh-CN" altLang="en-US" smtClean="0"/>
              <a:t>2019/7/2</a:t>
            </a:fld>
            <a:endParaRPr lang="zh-CN" altLang="en-US"/>
          </a:p>
        </p:txBody>
      </p:sp>
      <p:sp>
        <p:nvSpPr>
          <p:cNvPr id="3" name="页脚占位符 2">
            <a:extLst>
              <a:ext uri="{FF2B5EF4-FFF2-40B4-BE49-F238E27FC236}">
                <a16:creationId xmlns:a16="http://schemas.microsoft.com/office/drawing/2014/main" id="{237A8BE1-A764-45CC-8BEE-958C7323F78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CC4E3D91-6BF4-44CF-8BBC-DDCC15B247C9}"/>
              </a:ext>
            </a:extLst>
          </p:cNvPr>
          <p:cNvSpPr>
            <a:spLocks noGrp="1"/>
          </p:cNvSpPr>
          <p:nvPr>
            <p:ph type="sldNum" sz="quarter" idx="12"/>
          </p:nvPr>
        </p:nvSpPr>
        <p:spPr/>
        <p:txBody>
          <a:bodyPr/>
          <a:lstStyle/>
          <a:p>
            <a:fld id="{F8FD6E01-53F5-4BC8-9B79-57C436373FC6}" type="slidenum">
              <a:rPr lang="zh-CN" altLang="en-US" smtClean="0"/>
              <a:t>‹#›</a:t>
            </a:fld>
            <a:endParaRPr lang="zh-CN" altLang="en-US"/>
          </a:p>
        </p:txBody>
      </p:sp>
    </p:spTree>
    <p:extLst>
      <p:ext uri="{BB962C8B-B14F-4D97-AF65-F5344CB8AC3E}">
        <p14:creationId xmlns:p14="http://schemas.microsoft.com/office/powerpoint/2010/main" val="18504163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F1DBE7-DA81-4C88-978F-BB014BB9B136}"/>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3008589E-93AB-4A75-963D-1934FF23DF4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4B53A8F-410C-4A06-A9DC-75A4A89FB2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A1995B7-5993-450C-ADD9-548247C2734E}"/>
              </a:ext>
            </a:extLst>
          </p:cNvPr>
          <p:cNvSpPr>
            <a:spLocks noGrp="1"/>
          </p:cNvSpPr>
          <p:nvPr>
            <p:ph type="dt" sz="half" idx="10"/>
          </p:nvPr>
        </p:nvSpPr>
        <p:spPr/>
        <p:txBody>
          <a:bodyPr/>
          <a:lstStyle/>
          <a:p>
            <a:fld id="{AD00D2F6-ECAB-4EFE-A5EC-EE074CC3BC18}" type="datetimeFigureOut">
              <a:rPr lang="zh-CN" altLang="en-US" smtClean="0"/>
              <a:t>2019/7/2</a:t>
            </a:fld>
            <a:endParaRPr lang="zh-CN" altLang="en-US"/>
          </a:p>
        </p:txBody>
      </p:sp>
      <p:sp>
        <p:nvSpPr>
          <p:cNvPr id="6" name="页脚占位符 5">
            <a:extLst>
              <a:ext uri="{FF2B5EF4-FFF2-40B4-BE49-F238E27FC236}">
                <a16:creationId xmlns:a16="http://schemas.microsoft.com/office/drawing/2014/main" id="{87EF5341-64B8-4041-B35F-19A3AA83D9BA}"/>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D0DE3E5-5373-4A98-8E18-19F21D83EB85}"/>
              </a:ext>
            </a:extLst>
          </p:cNvPr>
          <p:cNvSpPr>
            <a:spLocks noGrp="1"/>
          </p:cNvSpPr>
          <p:nvPr>
            <p:ph type="sldNum" sz="quarter" idx="12"/>
          </p:nvPr>
        </p:nvSpPr>
        <p:spPr/>
        <p:txBody>
          <a:bodyPr/>
          <a:lstStyle/>
          <a:p>
            <a:fld id="{F8FD6E01-53F5-4BC8-9B79-57C436373FC6}" type="slidenum">
              <a:rPr lang="zh-CN" altLang="en-US" smtClean="0"/>
              <a:t>‹#›</a:t>
            </a:fld>
            <a:endParaRPr lang="zh-CN" altLang="en-US"/>
          </a:p>
        </p:txBody>
      </p:sp>
    </p:spTree>
    <p:extLst>
      <p:ext uri="{BB962C8B-B14F-4D97-AF65-F5344CB8AC3E}">
        <p14:creationId xmlns:p14="http://schemas.microsoft.com/office/powerpoint/2010/main" val="6619845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8751469-441E-4B87-9219-0370D0631770}"/>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429B2222-C306-4281-9DA0-487DD71551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A240283-C43B-4E4A-8C12-4FC67DF938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F23AC5D-B494-44DF-91F3-10AC6CF1FDDA}"/>
              </a:ext>
            </a:extLst>
          </p:cNvPr>
          <p:cNvSpPr>
            <a:spLocks noGrp="1"/>
          </p:cNvSpPr>
          <p:nvPr>
            <p:ph type="dt" sz="half" idx="10"/>
          </p:nvPr>
        </p:nvSpPr>
        <p:spPr/>
        <p:txBody>
          <a:bodyPr/>
          <a:lstStyle/>
          <a:p>
            <a:fld id="{AD00D2F6-ECAB-4EFE-A5EC-EE074CC3BC18}" type="datetimeFigureOut">
              <a:rPr lang="zh-CN" altLang="en-US" smtClean="0"/>
              <a:t>2019/7/2</a:t>
            </a:fld>
            <a:endParaRPr lang="zh-CN" altLang="en-US"/>
          </a:p>
        </p:txBody>
      </p:sp>
      <p:sp>
        <p:nvSpPr>
          <p:cNvPr id="6" name="页脚占位符 5">
            <a:extLst>
              <a:ext uri="{FF2B5EF4-FFF2-40B4-BE49-F238E27FC236}">
                <a16:creationId xmlns:a16="http://schemas.microsoft.com/office/drawing/2014/main" id="{D890D749-4B9E-44E4-B8EF-9E093DFEE931}"/>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921F33C-F244-4BF5-B4E8-C61845741988}"/>
              </a:ext>
            </a:extLst>
          </p:cNvPr>
          <p:cNvSpPr>
            <a:spLocks noGrp="1"/>
          </p:cNvSpPr>
          <p:nvPr>
            <p:ph type="sldNum" sz="quarter" idx="12"/>
          </p:nvPr>
        </p:nvSpPr>
        <p:spPr/>
        <p:txBody>
          <a:bodyPr/>
          <a:lstStyle/>
          <a:p>
            <a:fld id="{F8FD6E01-53F5-4BC8-9B79-57C436373FC6}" type="slidenum">
              <a:rPr lang="zh-CN" altLang="en-US" smtClean="0"/>
              <a:t>‹#›</a:t>
            </a:fld>
            <a:endParaRPr lang="zh-CN" altLang="en-US"/>
          </a:p>
        </p:txBody>
      </p:sp>
    </p:spTree>
    <p:extLst>
      <p:ext uri="{BB962C8B-B14F-4D97-AF65-F5344CB8AC3E}">
        <p14:creationId xmlns:p14="http://schemas.microsoft.com/office/powerpoint/2010/main" val="3252367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4CDD4486-D74A-43B3-8E2D-2E96673E01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D02C8C74-1B7D-4080-8E9C-5B17ABFF4A8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B6F001D-A708-413F-BB90-C34E98112EA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00D2F6-ECAB-4EFE-A5EC-EE074CC3BC18}" type="datetimeFigureOut">
              <a:rPr lang="zh-CN" altLang="en-US" smtClean="0"/>
              <a:t>2019/7/2</a:t>
            </a:fld>
            <a:endParaRPr lang="zh-CN" altLang="en-US"/>
          </a:p>
        </p:txBody>
      </p:sp>
      <p:sp>
        <p:nvSpPr>
          <p:cNvPr id="5" name="页脚占位符 4">
            <a:extLst>
              <a:ext uri="{FF2B5EF4-FFF2-40B4-BE49-F238E27FC236}">
                <a16:creationId xmlns:a16="http://schemas.microsoft.com/office/drawing/2014/main" id="{11AD33FF-27D5-49A5-91AB-826E0A4123F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735CE0A2-B626-417B-9101-EFE513F5CC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8FD6E01-53F5-4BC8-9B79-57C436373FC6}" type="slidenum">
              <a:rPr lang="zh-CN" altLang="en-US" smtClean="0"/>
              <a:t>‹#›</a:t>
            </a:fld>
            <a:endParaRPr lang="zh-CN" altLang="en-US"/>
          </a:p>
        </p:txBody>
      </p:sp>
    </p:spTree>
    <p:extLst>
      <p:ext uri="{BB962C8B-B14F-4D97-AF65-F5344CB8AC3E}">
        <p14:creationId xmlns:p14="http://schemas.microsoft.com/office/powerpoint/2010/main" val="1609997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63C1C81-6AA4-41B8-944A-6B4EB8F034FE}"/>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A6CBA0C6-FC35-42EE-860C-6CF79B6666E8}"/>
              </a:ext>
            </a:extLst>
          </p:cNvPr>
          <p:cNvSpPr>
            <a:spLocks noGrp="1"/>
          </p:cNvSpPr>
          <p:nvPr>
            <p:ph idx="1"/>
          </p:nvPr>
        </p:nvSpPr>
        <p:spPr/>
        <p:txBody>
          <a:bodyPr/>
          <a:lstStyle/>
          <a:p>
            <a:r>
              <a:rPr lang="zh-CN" altLang="en-US" b="1" dirty="0"/>
              <a:t>每周自动订货提醒</a:t>
            </a:r>
            <a:endParaRPr lang="zh-CN" altLang="en-US" dirty="0"/>
          </a:p>
        </p:txBody>
      </p:sp>
      <p:pic>
        <p:nvPicPr>
          <p:cNvPr id="5" name="图片 4">
            <a:extLst>
              <a:ext uri="{FF2B5EF4-FFF2-40B4-BE49-F238E27FC236}">
                <a16:creationId xmlns:a16="http://schemas.microsoft.com/office/drawing/2014/main" id="{CDF87287-DB5A-4A44-8773-33B96C12B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3321010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106E5BA-6B90-40F2-9AB0-5FD10810252D}"/>
              </a:ext>
            </a:extLst>
          </p:cNvPr>
          <p:cNvSpPr>
            <a:spLocks noGrp="1"/>
          </p:cNvSpPr>
          <p:nvPr>
            <p:ph type="title"/>
          </p:nvPr>
        </p:nvSpPr>
        <p:spPr>
          <a:xfrm>
            <a:off x="2878346" y="751456"/>
            <a:ext cx="6659592" cy="721803"/>
          </a:xfrm>
        </p:spPr>
        <p:txBody>
          <a:bodyPr>
            <a:normAutofit/>
          </a:bodyPr>
          <a:lstStyle/>
          <a:p>
            <a:pPr algn="ctr"/>
            <a:r>
              <a:rPr lang="en-US" altLang="zh-CN" sz="3200" dirty="0"/>
              <a:t>【</a:t>
            </a:r>
            <a:r>
              <a:rPr lang="zh-CN" altLang="en-US" sz="3200" dirty="0"/>
              <a:t>葆婴助手</a:t>
            </a:r>
            <a:r>
              <a:rPr lang="en-US" altLang="zh-CN" sz="3200" dirty="0"/>
              <a:t>】</a:t>
            </a:r>
            <a:r>
              <a:rPr lang="zh-CN" altLang="en-US" sz="3200" b="1" dirty="0"/>
              <a:t>产品功能介绍</a:t>
            </a:r>
          </a:p>
        </p:txBody>
      </p:sp>
      <p:sp>
        <p:nvSpPr>
          <p:cNvPr id="3" name="内容占位符 2">
            <a:extLst>
              <a:ext uri="{FF2B5EF4-FFF2-40B4-BE49-F238E27FC236}">
                <a16:creationId xmlns:a16="http://schemas.microsoft.com/office/drawing/2014/main" id="{C03D6206-8C4B-4896-BE8C-404CBF50FB3B}"/>
              </a:ext>
            </a:extLst>
          </p:cNvPr>
          <p:cNvSpPr>
            <a:spLocks noGrp="1"/>
          </p:cNvSpPr>
          <p:nvPr>
            <p:ph idx="1"/>
          </p:nvPr>
        </p:nvSpPr>
        <p:spPr>
          <a:xfrm>
            <a:off x="950342" y="1394304"/>
            <a:ext cx="10515600" cy="4351338"/>
          </a:xfrm>
        </p:spPr>
        <p:txBody>
          <a:bodyPr/>
          <a:lstStyle/>
          <a:p>
            <a:endParaRPr lang="en-US" altLang="zh-CN" sz="1800" dirty="0"/>
          </a:p>
          <a:p>
            <a:endParaRPr lang="en-US" altLang="zh-CN" sz="1800" dirty="0"/>
          </a:p>
          <a:p>
            <a:r>
              <a:rPr lang="zh-CN" altLang="en-US" sz="1800" dirty="0"/>
              <a:t>帮助您快捷创建团队网络图，告别纸笔记录杂乱难整理现象</a:t>
            </a:r>
            <a:endParaRPr lang="en-US" altLang="zh-CN" sz="1800" dirty="0"/>
          </a:p>
          <a:p>
            <a:r>
              <a:rPr lang="zh-CN" altLang="en-US" sz="1800" dirty="0"/>
              <a:t>您可以通过</a:t>
            </a:r>
            <a:r>
              <a:rPr lang="en-US" altLang="zh-CN" sz="1800" dirty="0"/>
              <a:t>ID</a:t>
            </a:r>
            <a:r>
              <a:rPr lang="zh-CN" altLang="en-US" sz="1800" dirty="0"/>
              <a:t>以及商务中心搜索查看下线合作伙伴的网络图，帮助您的合作伙伴高效管理团队</a:t>
            </a:r>
          </a:p>
          <a:p>
            <a:r>
              <a:rPr lang="zh-CN" altLang="en-US" sz="1800" dirty="0"/>
              <a:t>您所代为管理的会员账号，每周四系统将会通过手机短信通知您本周有谁需要自动订货并附上详细名单，帮助您轻松管理会员账号，是您记忆好帮手。</a:t>
            </a:r>
            <a:endParaRPr lang="en-US" altLang="zh-CN" sz="1800" dirty="0"/>
          </a:p>
          <a:p>
            <a:r>
              <a:rPr lang="zh-CN" altLang="en-US" sz="1800" dirty="0"/>
              <a:t>手机轻松创建健康档案，操作简单只需发送链接，方便客户填写，帮助您高效收集客户健康信息，解决您远程客户健康档案收集问题。</a:t>
            </a:r>
            <a:endParaRPr lang="en-US" altLang="zh-CN" sz="1800" dirty="0"/>
          </a:p>
          <a:p>
            <a:r>
              <a:rPr lang="zh-CN" altLang="en-US" sz="1800" dirty="0"/>
              <a:t>系统自带列名单功能，操作便捷，是您开发市场的好帮手。</a:t>
            </a:r>
            <a:endParaRPr lang="en-US" altLang="zh-CN" sz="1800" dirty="0"/>
          </a:p>
          <a:p>
            <a:pPr marL="0" indent="0">
              <a:buNone/>
            </a:pPr>
            <a:endParaRPr lang="zh-CN" altLang="en-US" dirty="0"/>
          </a:p>
        </p:txBody>
      </p:sp>
    </p:spTree>
    <p:extLst>
      <p:ext uri="{BB962C8B-B14F-4D97-AF65-F5344CB8AC3E}">
        <p14:creationId xmlns:p14="http://schemas.microsoft.com/office/powerpoint/2010/main" val="82330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a:extLst>
              <a:ext uri="{FF2B5EF4-FFF2-40B4-BE49-F238E27FC236}">
                <a16:creationId xmlns:a16="http://schemas.microsoft.com/office/drawing/2014/main" id="{710C1BEC-5B99-4259-BE54-FDB7497F51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81361" y="0"/>
            <a:ext cx="4310639" cy="6858000"/>
          </a:xfrm>
          <a:prstGeom prst="rect">
            <a:avLst/>
          </a:prstGeom>
        </p:spPr>
      </p:pic>
      <p:pic>
        <p:nvPicPr>
          <p:cNvPr id="17" name="内容占位符 16">
            <a:extLst>
              <a:ext uri="{FF2B5EF4-FFF2-40B4-BE49-F238E27FC236}">
                <a16:creationId xmlns:a16="http://schemas.microsoft.com/office/drawing/2014/main" id="{5C5DBC31-D000-49A9-B5BF-D5D6648E57E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45650" y="350507"/>
            <a:ext cx="7735712" cy="5006496"/>
          </a:xfrm>
        </p:spPr>
      </p:pic>
    </p:spTree>
    <p:extLst>
      <p:ext uri="{BB962C8B-B14F-4D97-AF65-F5344CB8AC3E}">
        <p14:creationId xmlns:p14="http://schemas.microsoft.com/office/powerpoint/2010/main" val="7570298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1B970B1-2E06-430A-BE88-6F06FCFC2DBA}"/>
              </a:ext>
            </a:extLst>
          </p:cNvPr>
          <p:cNvSpPr>
            <a:spLocks noGrp="1"/>
          </p:cNvSpPr>
          <p:nvPr>
            <p:ph type="title"/>
          </p:nvPr>
        </p:nvSpPr>
        <p:spPr>
          <a:xfrm>
            <a:off x="4380390" y="572610"/>
            <a:ext cx="3076852" cy="398355"/>
          </a:xfrm>
        </p:spPr>
        <p:txBody>
          <a:bodyPr>
            <a:normAutofit fontScale="90000"/>
          </a:bodyPr>
          <a:lstStyle/>
          <a:p>
            <a:pPr algn="ctr"/>
            <a:r>
              <a:rPr lang="zh-CN" altLang="en-US" sz="2400" b="1" dirty="0"/>
              <a:t>团队名单</a:t>
            </a:r>
          </a:p>
        </p:txBody>
      </p:sp>
      <p:pic>
        <p:nvPicPr>
          <p:cNvPr id="5" name="内容占位符 4">
            <a:extLst>
              <a:ext uri="{FF2B5EF4-FFF2-40B4-BE49-F238E27FC236}">
                <a16:creationId xmlns:a16="http://schemas.microsoft.com/office/drawing/2014/main" id="{3687CC52-C267-4C46-ABDD-4CE64C996869}"/>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 t="23050" r="1391" b="3975"/>
          <a:stretch/>
        </p:blipFill>
        <p:spPr>
          <a:xfrm>
            <a:off x="220511" y="1162975"/>
            <a:ext cx="11711078" cy="5122415"/>
          </a:xfrm>
        </p:spPr>
      </p:pic>
    </p:spTree>
    <p:extLst>
      <p:ext uri="{BB962C8B-B14F-4D97-AF65-F5344CB8AC3E}">
        <p14:creationId xmlns:p14="http://schemas.microsoft.com/office/powerpoint/2010/main" val="823409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B43551-791D-42D3-B5D8-03EC4C71383A}"/>
              </a:ext>
            </a:extLst>
          </p:cNvPr>
          <p:cNvSpPr>
            <a:spLocks noGrp="1"/>
          </p:cNvSpPr>
          <p:nvPr>
            <p:ph type="title"/>
          </p:nvPr>
        </p:nvSpPr>
        <p:spPr>
          <a:xfrm>
            <a:off x="3674245" y="329615"/>
            <a:ext cx="4843509" cy="1090812"/>
          </a:xfrm>
        </p:spPr>
        <p:txBody>
          <a:bodyPr>
            <a:normAutofit/>
          </a:bodyPr>
          <a:lstStyle/>
          <a:p>
            <a:pPr algn="ctr"/>
            <a:r>
              <a:rPr lang="zh-CN" altLang="en-US" sz="2400" b="1" dirty="0"/>
              <a:t>每周自动订货提醒</a:t>
            </a:r>
          </a:p>
        </p:txBody>
      </p:sp>
      <p:pic>
        <p:nvPicPr>
          <p:cNvPr id="4" name="图片 3">
            <a:extLst>
              <a:ext uri="{FF2B5EF4-FFF2-40B4-BE49-F238E27FC236}">
                <a16:creationId xmlns:a16="http://schemas.microsoft.com/office/drawing/2014/main" id="{19245B72-2F1F-46FB-A74B-594E9822C5C0}"/>
              </a:ext>
            </a:extLst>
          </p:cNvPr>
          <p:cNvPicPr>
            <a:picLocks noChangeAspect="1"/>
          </p:cNvPicPr>
          <p:nvPr/>
        </p:nvPicPr>
        <p:blipFill rotWithShape="1">
          <a:blip r:embed="rId2"/>
          <a:srcRect l="-2951" t="63230" r="10708" b="16929"/>
          <a:stretch/>
        </p:blipFill>
        <p:spPr>
          <a:xfrm>
            <a:off x="57509" y="1163499"/>
            <a:ext cx="10517444" cy="2096219"/>
          </a:xfrm>
          <a:prstGeom prst="rect">
            <a:avLst/>
          </a:prstGeom>
        </p:spPr>
      </p:pic>
      <p:pic>
        <p:nvPicPr>
          <p:cNvPr id="5" name="内容占位符 3">
            <a:extLst>
              <a:ext uri="{FF2B5EF4-FFF2-40B4-BE49-F238E27FC236}">
                <a16:creationId xmlns:a16="http://schemas.microsoft.com/office/drawing/2014/main" id="{6B6260EF-938A-4F4D-8D5D-9065305D0AB4}"/>
              </a:ext>
            </a:extLst>
          </p:cNvPr>
          <p:cNvPicPr>
            <a:picLocks noGrp="1" noChangeAspect="1"/>
          </p:cNvPicPr>
          <p:nvPr>
            <p:ph idx="1"/>
          </p:nvPr>
        </p:nvPicPr>
        <p:blipFill rotWithShape="1">
          <a:blip r:embed="rId2"/>
          <a:srcRect t="24522" r="1417" b="52416"/>
          <a:stretch/>
        </p:blipFill>
        <p:spPr>
          <a:xfrm>
            <a:off x="454322" y="4487121"/>
            <a:ext cx="11110823" cy="1861922"/>
          </a:xfrm>
          <a:prstGeom prst="rect">
            <a:avLst/>
          </a:prstGeom>
        </p:spPr>
      </p:pic>
      <p:sp>
        <p:nvSpPr>
          <p:cNvPr id="7" name="矩形 6">
            <a:extLst>
              <a:ext uri="{FF2B5EF4-FFF2-40B4-BE49-F238E27FC236}">
                <a16:creationId xmlns:a16="http://schemas.microsoft.com/office/drawing/2014/main" id="{FF5D4FB2-879D-45D5-A568-D9DBDF05BD98}"/>
              </a:ext>
            </a:extLst>
          </p:cNvPr>
          <p:cNvSpPr/>
          <p:nvPr/>
        </p:nvSpPr>
        <p:spPr>
          <a:xfrm>
            <a:off x="4464781" y="3862769"/>
            <a:ext cx="3262432" cy="461665"/>
          </a:xfrm>
          <a:prstGeom prst="rect">
            <a:avLst/>
          </a:prstGeom>
        </p:spPr>
        <p:txBody>
          <a:bodyPr wrap="none">
            <a:spAutoFit/>
          </a:bodyPr>
          <a:lstStyle/>
          <a:p>
            <a:r>
              <a:rPr lang="zh-CN" altLang="en-US" sz="2400" dirty="0"/>
              <a:t>超级扩展明星到期提醒</a:t>
            </a:r>
          </a:p>
        </p:txBody>
      </p:sp>
    </p:spTree>
    <p:extLst>
      <p:ext uri="{BB962C8B-B14F-4D97-AF65-F5344CB8AC3E}">
        <p14:creationId xmlns:p14="http://schemas.microsoft.com/office/powerpoint/2010/main" val="821679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内容占位符 8">
            <a:extLst>
              <a:ext uri="{FF2B5EF4-FFF2-40B4-BE49-F238E27FC236}">
                <a16:creationId xmlns:a16="http://schemas.microsoft.com/office/drawing/2014/main" id="{481285A0-972C-41A5-86C6-67B5FBFF337A}"/>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9662"/>
          <a:stretch/>
        </p:blipFill>
        <p:spPr>
          <a:xfrm>
            <a:off x="1268464" y="204185"/>
            <a:ext cx="3853701" cy="6192175"/>
          </a:xfrm>
        </p:spPr>
      </p:pic>
      <p:pic>
        <p:nvPicPr>
          <p:cNvPr id="11" name="图片 10">
            <a:extLst>
              <a:ext uri="{FF2B5EF4-FFF2-40B4-BE49-F238E27FC236}">
                <a16:creationId xmlns:a16="http://schemas.microsoft.com/office/drawing/2014/main" id="{67E97278-E242-43B4-899D-DB66A319F30C}"/>
              </a:ext>
            </a:extLst>
          </p:cNvPr>
          <p:cNvPicPr>
            <a:picLocks noChangeAspect="1"/>
          </p:cNvPicPr>
          <p:nvPr/>
        </p:nvPicPr>
        <p:blipFill rotWithShape="1">
          <a:blip r:embed="rId3">
            <a:extLst>
              <a:ext uri="{28A0092B-C50C-407E-A947-70E740481C1C}">
                <a14:useLocalDpi xmlns:a14="http://schemas.microsoft.com/office/drawing/2010/main" val="0"/>
              </a:ext>
            </a:extLst>
          </a:blip>
          <a:srcRect t="9837"/>
          <a:stretch/>
        </p:blipFill>
        <p:spPr>
          <a:xfrm>
            <a:off x="6712732" y="332912"/>
            <a:ext cx="3855697" cy="6192175"/>
          </a:xfrm>
          <a:prstGeom prst="rect">
            <a:avLst/>
          </a:prstGeom>
        </p:spPr>
      </p:pic>
    </p:spTree>
    <p:extLst>
      <p:ext uri="{BB962C8B-B14F-4D97-AF65-F5344CB8AC3E}">
        <p14:creationId xmlns:p14="http://schemas.microsoft.com/office/powerpoint/2010/main" val="28883631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233EFB9-DC9E-4311-997D-E661057FAAE6}"/>
              </a:ext>
            </a:extLst>
          </p:cNvPr>
          <p:cNvSpPr>
            <a:spLocks noGrp="1"/>
          </p:cNvSpPr>
          <p:nvPr>
            <p:ph type="title"/>
          </p:nvPr>
        </p:nvSpPr>
        <p:spPr>
          <a:xfrm>
            <a:off x="793072" y="374003"/>
            <a:ext cx="10515600" cy="1325563"/>
          </a:xfrm>
        </p:spPr>
        <p:txBody>
          <a:bodyPr>
            <a:normAutofit/>
          </a:bodyPr>
          <a:lstStyle/>
          <a:p>
            <a:pPr algn="ctr"/>
            <a:r>
              <a:rPr lang="zh-CN" altLang="en-US" sz="2400" b="1" dirty="0"/>
              <a:t>列名单</a:t>
            </a:r>
          </a:p>
        </p:txBody>
      </p:sp>
      <p:pic>
        <p:nvPicPr>
          <p:cNvPr id="5" name="内容占位符 4">
            <a:extLst>
              <a:ext uri="{FF2B5EF4-FFF2-40B4-BE49-F238E27FC236}">
                <a16:creationId xmlns:a16="http://schemas.microsoft.com/office/drawing/2014/main" id="{E05A126F-2D96-4A68-8488-5A9A9B643C6C}"/>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19176" r="1188" b="25423"/>
          <a:stretch/>
        </p:blipFill>
        <p:spPr>
          <a:xfrm>
            <a:off x="152626" y="1367832"/>
            <a:ext cx="11886748" cy="4575767"/>
          </a:xfrm>
        </p:spPr>
      </p:pic>
    </p:spTree>
    <p:extLst>
      <p:ext uri="{BB962C8B-B14F-4D97-AF65-F5344CB8AC3E}">
        <p14:creationId xmlns:p14="http://schemas.microsoft.com/office/powerpoint/2010/main" val="32301989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D964A1-C01D-470E-B12A-B0EE040A2B5E}"/>
              </a:ext>
            </a:extLst>
          </p:cNvPr>
          <p:cNvSpPr>
            <a:spLocks noGrp="1"/>
          </p:cNvSpPr>
          <p:nvPr>
            <p:ph type="title"/>
          </p:nvPr>
        </p:nvSpPr>
        <p:spPr>
          <a:xfrm>
            <a:off x="3727511" y="507169"/>
            <a:ext cx="4736977" cy="1002036"/>
          </a:xfrm>
        </p:spPr>
        <p:txBody>
          <a:bodyPr>
            <a:normAutofit/>
          </a:bodyPr>
          <a:lstStyle/>
          <a:p>
            <a:pPr algn="ctr"/>
            <a:r>
              <a:rPr lang="zh-CN" altLang="en-US" sz="2400" b="1" dirty="0"/>
              <a:t>产品价格</a:t>
            </a:r>
          </a:p>
        </p:txBody>
      </p:sp>
      <p:pic>
        <p:nvPicPr>
          <p:cNvPr id="6" name="内容占位符 5">
            <a:extLst>
              <a:ext uri="{FF2B5EF4-FFF2-40B4-BE49-F238E27FC236}">
                <a16:creationId xmlns:a16="http://schemas.microsoft.com/office/drawing/2014/main" id="{87BD9769-0EE1-43B3-AE26-CADAF09C4E9C}"/>
              </a:ext>
            </a:extLst>
          </p:cNvPr>
          <p:cNvPicPr>
            <a:picLocks noGrp="1" noChangeAspect="1"/>
          </p:cNvPicPr>
          <p:nvPr>
            <p:ph idx="1"/>
          </p:nvPr>
        </p:nvPicPr>
        <p:blipFill rotWithShape="1">
          <a:blip r:embed="rId2"/>
          <a:srcRect t="10990" r="1443" b="26942"/>
          <a:stretch/>
        </p:blipFill>
        <p:spPr>
          <a:xfrm>
            <a:off x="622975" y="1733909"/>
            <a:ext cx="10669003" cy="3726612"/>
          </a:xfrm>
          <a:prstGeom prst="rect">
            <a:avLst/>
          </a:prstGeom>
        </p:spPr>
      </p:pic>
    </p:spTree>
    <p:extLst>
      <p:ext uri="{BB962C8B-B14F-4D97-AF65-F5344CB8AC3E}">
        <p14:creationId xmlns:p14="http://schemas.microsoft.com/office/powerpoint/2010/main" val="168436864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387</TotalTime>
  <Words>159</Words>
  <Application>Microsoft Office PowerPoint</Application>
  <PresentationFormat>宽屏</PresentationFormat>
  <Paragraphs>14</Paragraphs>
  <Slides>8</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8</vt:i4>
      </vt:variant>
    </vt:vector>
  </HeadingPairs>
  <TitlesOfParts>
    <vt:vector size="12" baseType="lpstr">
      <vt:lpstr>等线</vt:lpstr>
      <vt:lpstr>等线 Light</vt:lpstr>
      <vt:lpstr>Arial</vt:lpstr>
      <vt:lpstr>Office 主题​​</vt:lpstr>
      <vt:lpstr>PowerPoint 演示文稿</vt:lpstr>
      <vt:lpstr>【葆婴助手】产品功能介绍</vt:lpstr>
      <vt:lpstr>PowerPoint 演示文稿</vt:lpstr>
      <vt:lpstr>团队名单</vt:lpstr>
      <vt:lpstr>每周自动订货提醒</vt:lpstr>
      <vt:lpstr>PowerPoint 演示文稿</vt:lpstr>
      <vt:lpstr>列名单</vt:lpstr>
      <vt:lpstr>产品价格</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jiahao Yu</dc:creator>
  <cp:lastModifiedBy>jiahao Yu</cp:lastModifiedBy>
  <cp:revision>18</cp:revision>
  <dcterms:created xsi:type="dcterms:W3CDTF">2019-06-29T06:54:33Z</dcterms:created>
  <dcterms:modified xsi:type="dcterms:W3CDTF">2019-07-02T14:05:00Z</dcterms:modified>
</cp:coreProperties>
</file>