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hdphoto1.wdp" ContentType="image/vnd.ms-photo"/>
  <Override PartName="/ppt/media/hdphoto2.wdp" ContentType="image/vnd.ms-photo"/>
  <Override PartName="/ppt/media/hdphoto3.wdp" ContentType="image/vnd.ms-photo"/>
  <Override PartName="/ppt/media/hdphoto4.wdp" ContentType="image/vnd.ms-photo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35DAEF-40F2-476A-AD73-EB481F970FB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541E90-E020-4446-A041-BD713BB71A8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A40503-205A-44D7-A59C-9CAD76EE890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530B5E-18A6-48B8-8B7D-F1603967F20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60F3DF-E0E1-467E-BB49-C780AA7213F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9D2955-17D7-41B6-B0A6-8B8833BDFB9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7159D1-8787-4406-A20C-5621A43ADD9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D9A5D5-BA2D-416D-A60C-D6B77CBAD64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85FF3F-EB99-4ABF-869D-248E44263C5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EF7FB0-BEC0-4E13-A617-48AED9C4418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187DFC-4668-465B-AC3C-5B4416E26DE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A131B8-7A15-403F-BA1A-3FD2E66FD98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D72E1E-9D89-4611-BC0E-B5A69B2EEAB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3CCA35-6460-44E2-9607-FA4B052A575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3CE2B-CA2A-4896-A49F-204E7DA7A8C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643A2-9E74-42B7-94FE-BF04D860CE6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E35F2D-0EB7-400C-AA1A-BFFD0E5D0CA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706A67-A476-4A70-9BBB-A9B0A3282B8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31781B-E419-4937-BB2F-3A3340B5E03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B5AE10-7459-4278-83EF-E94DFB23A57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35BCF8-FDB5-4B9A-94FC-03AFD84DFA6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CB7793-4D9A-4E6B-AA90-03F9C58D112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92FC82-4F1A-4F58-ACF9-37B90DB59E2C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197503-7EEC-4A31-A39D-D552375215B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3F9A5A-09D6-4E2F-A605-F58355F0141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19C589-8C7D-4DBF-9116-2A7CA9B0FDD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3010F1-86C1-4D8B-9266-8D98256ED34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D2823B-91D9-4AD3-922D-71A80678295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6DC733-9DC5-4209-842A-9DE1D55B8AE0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96C134-12A5-4834-B687-733BC85326B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6FD00D-72A2-4E42-B980-8563DF843368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BAA8F3B-74A5-4A4F-88C0-1338D883AC8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0DFD6E1-7F67-4838-9A7A-C4EAA81D20E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02ACF0-61CE-4041-80F2-5ACF40BCADC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244EC3-704E-4490-9080-4FC641706828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FF496B0-EDD5-4976-A0E4-3745CA5CE875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DD3F485-218D-4A7D-9E36-300F49DD3F6D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86EE341-7E81-4D8F-B878-6E49B5E7CC9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CE2451-BEDB-4704-B339-51B0D6825B4D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94CFFBE-B2A2-475A-89EA-BAA07E957673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EB5173-BFFF-4631-895E-B95EA16F2DE8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001B6A-226B-47C7-9DE3-BD051BE5D17B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7FCF48-D9C7-4F13-B3EC-1EA27C18614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783F23-7B27-47F3-BDA6-C9502127E60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7C5302-D396-4F19-8C45-1E4C40F3CEE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75D318-73AB-4F78-B04B-6E7BAE7A56C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F0AAD5-53BE-4881-9360-1246C80C0F0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18545F-4633-4EF9-8C60-3A8FA95324E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microsoft.com/office/2007/relationships/hdphoto" Target="../media/hdphoto3.wdp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microsoft.com/office/2007/relationships/hdphoto" Target="../media/hdphoto4.wdp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6"/>
          <p:cNvSpPr/>
          <p:nvPr/>
        </p:nvSpPr>
        <p:spPr>
          <a:xfrm>
            <a:off x="1043640" y="1484640"/>
            <a:ext cx="7764840" cy="489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7360" cy="68868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1"/>
          <p:cNvSpPr/>
          <p:nvPr/>
        </p:nvSpPr>
        <p:spPr>
          <a:xfrm>
            <a:off x="251640" y="1196640"/>
            <a:ext cx="8708040" cy="406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6360" y="6597360"/>
            <a:ext cx="293400" cy="2556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0BDEA46-4ADF-48FC-8884-9C87A28F4107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6"/>
          <p:cNvSpPr/>
          <p:nvPr/>
        </p:nvSpPr>
        <p:spPr>
          <a:xfrm>
            <a:off x="1043640" y="1484640"/>
            <a:ext cx="7764840" cy="489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7360" cy="68868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1"/>
          <p:cNvSpPr/>
          <p:nvPr/>
        </p:nvSpPr>
        <p:spPr>
          <a:xfrm>
            <a:off x="251640" y="1196640"/>
            <a:ext cx="8708040" cy="406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sldNum" idx="2"/>
          </p:nvPr>
        </p:nvSpPr>
        <p:spPr>
          <a:xfrm>
            <a:off x="8676360" y="6597360"/>
            <a:ext cx="293400" cy="2556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472E7F-730E-41CA-8493-3769F8897AB3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6"/>
          <p:cNvSpPr/>
          <p:nvPr/>
        </p:nvSpPr>
        <p:spPr>
          <a:xfrm>
            <a:off x="1043640" y="1484640"/>
            <a:ext cx="7764840" cy="489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7360" cy="688680"/>
          </a:xfrm>
          <a:prstGeom prst="rect">
            <a:avLst/>
          </a:prstGeom>
          <a:ln w="0">
            <a:noFill/>
          </a:ln>
        </p:spPr>
      </p:pic>
      <p:sp>
        <p:nvSpPr>
          <p:cNvPr id="86" name="Прямоугольник 11"/>
          <p:cNvSpPr/>
          <p:nvPr/>
        </p:nvSpPr>
        <p:spPr>
          <a:xfrm>
            <a:off x="251640" y="1196640"/>
            <a:ext cx="8708040" cy="406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sldNum" idx="3"/>
          </p:nvPr>
        </p:nvSpPr>
        <p:spPr>
          <a:xfrm>
            <a:off x="8676360" y="6597360"/>
            <a:ext cx="293400" cy="2556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E8CCA1-985B-4CC1-9566-18B9B9B00B7B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6"/>
          <p:cNvSpPr/>
          <p:nvPr/>
        </p:nvSpPr>
        <p:spPr>
          <a:xfrm>
            <a:off x="1043640" y="1484640"/>
            <a:ext cx="7764840" cy="489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7360" cy="688680"/>
          </a:xfrm>
          <a:prstGeom prst="rect">
            <a:avLst/>
          </a:prstGeom>
          <a:ln w="0">
            <a:noFill/>
          </a:ln>
        </p:spPr>
      </p:pic>
      <p:sp>
        <p:nvSpPr>
          <p:cNvPr id="128" name="Прямоугольник 11"/>
          <p:cNvSpPr/>
          <p:nvPr/>
        </p:nvSpPr>
        <p:spPr>
          <a:xfrm>
            <a:off x="251640" y="1196640"/>
            <a:ext cx="8708040" cy="406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sldNum" idx="4"/>
          </p:nvPr>
        </p:nvSpPr>
        <p:spPr>
          <a:xfrm>
            <a:off x="8676360" y="6597360"/>
            <a:ext cx="293400" cy="2556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2553AC-06B0-48AB-B403-C4FB525D755E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68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83640" y="1484640"/>
            <a:ext cx="7843680" cy="47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Java. Лекции 4</a:t>
            </a: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Комбинирование классов</a:t>
            </a:r>
            <a:endParaRPr b="0" lang="en-US" sz="26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Мирошниченко Дмитрий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90E247-8542-4201-9463-5D57871EDB9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68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План лекции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3680" cy="47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Тест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Комбинирование классов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F466B0-BDC9-4C16-8317-B183DE24375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68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Комбинирование классов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3680" cy="47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Композиция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Наследование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Классов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Интерфейсов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Ограниченное (Sealed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Полиморфизм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B50F93-75D6-4EE9-9672-5F0A04E9139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68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Композиция классов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3680" cy="47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Самый простой способ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Самый полезный способ?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9CCB4-B795-4EB2-87DD-F631510FF05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68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Наследование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3680" cy="47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Наследование классов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По-умолчанию включено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Нет множественного наследования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Поля не переопределяются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Наследование интерфейсов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По-умолчанию обязательно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Есть множественное наследование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Нет наследования состояния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4D6231-4B37-4CEA-845C-44449353ED1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68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Sealed классы и интерфейсы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3680" cy="47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Новая функциональность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Механизм ограничения иерархии наследования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796CB6-7ABD-4A17-890B-5EE976036B1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568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Полиморфизм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3680" cy="47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Статический*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Динамический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Параметрический*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9D75DA-40EE-469E-8160-4EF2BF43A44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23882</TotalTime>
  <Application>LibreOffice/7.4.1.2$Linux_X86_64 LibreOffice_project/40$Build-2</Application>
  <AppVersion>15.0000</AppVersion>
  <Words>72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2019-04-19T10:44:06Z</dcterms:created>
  <dc:creator>fox</dc:creator>
  <dc:description/>
  <dc:language>en-US</dc:language>
  <cp:lastModifiedBy/>
  <dcterms:modified xsi:type="dcterms:W3CDTF">2022-10-16T20:43:12Z</dcterms:modified>
  <cp:revision>170</cp:revision>
  <dc:subject/>
  <dc:title>Сумма компетенций: образовательный тезаурус специалиста цифровой экономики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6</vt:i4>
  </property>
</Properties>
</file>