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hdphoto1.wdp" ContentType="image/vnd.ms-photo"/>
  <Override PartName="/ppt/media/hdphoto2.wdp" ContentType="image/vnd.ms-photo"/>
  <Override PartName="/ppt/media/hdphoto3.wdp" ContentType="image/vnd.ms-photo"/>
  <Override PartName="/ppt/media/hdphoto4.wdp" ContentType="image/vnd.ms-photo"/>
  <Override PartName="/ppt/media/hdphoto5.wdp" ContentType="image/vnd.ms-photo"/>
  <Override PartName="/ppt/media/hdphoto6.wdp" ContentType="image/vnd.ms-photo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4C3F291-DA73-4AB9-927A-76B1A42F51C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C73C58-465C-4B81-B921-9B6486717EC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461EDF-91CA-4142-B699-2610E433E5F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95060F6-1820-4A6D-8389-39B9FDDB11C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F9A082-BA08-44EE-B73B-2066C02B1592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9D12D1-72A6-4141-B6FC-910C26A82C2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4F6143-153D-4038-8599-5085301378CD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A52404-D769-4143-85CB-2C25534A083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C3F0A9-99C0-46A4-BF2A-D9A9E884D26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3B8F28-7CE1-44A6-9F51-CDDCD4CDADD0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B06201-35BD-48BE-A744-273C86FA52B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EBD5690-FEA8-4C46-BAED-92A8EFBC6684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1B8C63-1D9B-424A-A441-1ED8176F5C67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DBBA13-A01A-40C9-A2CF-024B7BDCD18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7AD725-42C4-40F2-AA19-0B17B05BEF0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262E98-DAE2-48ED-B495-32B6F41FCEF3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2746A1-13DD-421C-9280-01CD247A5308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9A443C-4CF7-4CC6-B7CD-887BDB35245B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B62A09-7BDD-4EC0-A2B9-077B9023B17C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AB2D3C-0424-4494-858A-DED4EECC1233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CAFDEF-7A34-4DEC-B47F-B99226024019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C3BE42-1DFF-4F62-A2AC-742BECBCB79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509B46-F808-429C-A4BD-D01FE98C3015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02A8F7-5F91-4FD6-AD44-4B5677B52E5E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C182A7-E018-4707-AAEA-DF2D390A4777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9BE985-C1C0-4B9B-8F07-7AA4BA798B79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2C07CC-E38E-400A-A4D7-1BDB7C0A0094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3A2A5D-06B1-47EC-AAFC-16BE8FC12A59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02C67F-CA56-4320-89B3-26D6B123B449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ECBEBA-E3A6-4DD9-9721-6B561D342721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710540E-0DFA-487B-9B95-FD0504E81C7D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74858DC-4182-4683-80A8-A35A7A9623D8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9B082A8-5CFD-426D-B921-BF30DC62000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4DB072A-E623-4E66-B362-2CDFCBC88EDC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F7F6E3F-07C0-49B6-A1E7-D24E97D89B47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A37B419-D851-4A24-B6CC-14F51E2FF9D1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B67B8B0-6ECB-421A-973B-491EA441131B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E7495AF-EF63-451B-9CA2-06E37157C462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033E431-107B-4B58-B808-275F36E0A5E7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C433EC0-9141-47D0-A7F9-3F93FC42688B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F5128B7-7379-4991-B7D0-4CB49DFA4F8D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91E8D91-E1D0-4165-89C5-6BA1A336F8F1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4F8D79A-3D6B-4510-8C57-DEDDC4447578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384CA9-F32D-4164-B45A-50AED14CC7B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3272887-4574-4212-BAE7-5C4FFA3543C5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E79314-8F8A-466E-9B93-5781D6A5E3E9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026BEF-55F0-4ADD-8C9D-57F838315075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8AB88E-EE3C-45C6-AEBE-DC5618F95202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C3CABD-9EB8-4480-B342-450381B39B1E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1B6490-54B7-492E-B7A0-5AA1427AF43F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B70E71-AE94-4DC2-BEA5-B5D15E00ADD9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2D9805-CBD6-4B14-B201-64433E81E4F4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42ACC6-7FF1-4542-BE39-85167CC11FE2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AC2A32-459F-4177-A5DE-FB8850D0BBB3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1DEEB4-92AE-4AFE-9544-33655CA6285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7C7696D-D798-42A8-8B70-9C0421B5CBEF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BCB03E-C79F-451A-AEA2-4F0296377FC0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18392C-131F-4ECD-88ED-6108B16FC2E1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524195-7E03-408E-8A34-8AB5E0A41B35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CEEB92-AF8C-4AF6-9FEE-1E0051C0D3DC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3B978D-9242-4C7E-A5EB-9254981D69BE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8EA9AB-3829-48B3-AB41-0AEACC4D2993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0EE88E-8DBE-40D4-B9DD-6987B04219BD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507AD3-7901-4210-8BE7-4DE473763856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8CFE21-6822-4F52-84F9-D0841935B103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F0CEB1-4CF1-43D8-BA9F-D250849043A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8CD52AA-EFEC-47F5-B749-061B55C62B10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20A6C7-3E0A-4A8D-93E6-658D8849B2D5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E75346-7508-49DA-B0E8-A0CDAB42276E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200ACE-1287-44DF-86B8-A43AB054D98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AF02E3-5FEF-4033-8491-437E2256FF2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C5757E-3408-4901-9FA0-27AB593EA62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microsoft.com/office/2007/relationships/hdphoto" Target="../media/hdphoto2.wdp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microsoft.com/office/2007/relationships/hdphoto" Target="../media/hdphoto3.wdp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microsoft.com/office/2007/relationships/hdphoto" Target="../media/hdphoto4.wdp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microsoft.com/office/2007/relationships/hdphoto" Target="../media/hdphoto5.wdp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microsoft.com/office/2007/relationships/hdphoto" Target="../media/hdphoto6.wdp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6"/>
          <p:cNvSpPr/>
          <p:nvPr/>
        </p:nvSpPr>
        <p:spPr>
          <a:xfrm>
            <a:off x="1043640" y="1484640"/>
            <a:ext cx="7765560" cy="489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8080" cy="6894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11"/>
          <p:cNvSpPr/>
          <p:nvPr/>
        </p:nvSpPr>
        <p:spPr>
          <a:xfrm>
            <a:off x="251640" y="1196640"/>
            <a:ext cx="8708760" cy="4140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sldNum" idx="1"/>
          </p:nvPr>
        </p:nvSpPr>
        <p:spPr>
          <a:xfrm>
            <a:off x="8676360" y="6597360"/>
            <a:ext cx="294120" cy="25632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C341518-0A9D-4CDB-9067-35B0FCE23142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6"/>
          <p:cNvSpPr/>
          <p:nvPr/>
        </p:nvSpPr>
        <p:spPr>
          <a:xfrm>
            <a:off x="1043640" y="1484640"/>
            <a:ext cx="7765560" cy="489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8080" cy="689400"/>
          </a:xfrm>
          <a:prstGeom prst="rect">
            <a:avLst/>
          </a:prstGeom>
          <a:ln w="0">
            <a:noFill/>
          </a:ln>
        </p:spPr>
      </p:pic>
      <p:sp>
        <p:nvSpPr>
          <p:cNvPr id="44" name="Прямоугольник 11"/>
          <p:cNvSpPr/>
          <p:nvPr/>
        </p:nvSpPr>
        <p:spPr>
          <a:xfrm>
            <a:off x="251640" y="1196640"/>
            <a:ext cx="8708760" cy="4140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sldNum" idx="2"/>
          </p:nvPr>
        </p:nvSpPr>
        <p:spPr>
          <a:xfrm>
            <a:off x="8676360" y="6597360"/>
            <a:ext cx="294120" cy="25632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59C7691-A0C2-4952-A942-BE7F994104F9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Прямоугольник 6"/>
          <p:cNvSpPr/>
          <p:nvPr/>
        </p:nvSpPr>
        <p:spPr>
          <a:xfrm>
            <a:off x="1043640" y="1484640"/>
            <a:ext cx="7765560" cy="489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8080" cy="689400"/>
          </a:xfrm>
          <a:prstGeom prst="rect">
            <a:avLst/>
          </a:prstGeom>
          <a:ln w="0">
            <a:noFill/>
          </a:ln>
        </p:spPr>
      </p:pic>
      <p:sp>
        <p:nvSpPr>
          <p:cNvPr id="86" name="Прямоугольник 11"/>
          <p:cNvSpPr/>
          <p:nvPr/>
        </p:nvSpPr>
        <p:spPr>
          <a:xfrm>
            <a:off x="251640" y="1196640"/>
            <a:ext cx="8708760" cy="4140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sldNum" idx="3"/>
          </p:nvPr>
        </p:nvSpPr>
        <p:spPr>
          <a:xfrm>
            <a:off x="8676360" y="6597360"/>
            <a:ext cx="294120" cy="25632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DC5E1B3-1136-4106-9457-A4BE13CE82FD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рямоугольник 6"/>
          <p:cNvSpPr/>
          <p:nvPr/>
        </p:nvSpPr>
        <p:spPr>
          <a:xfrm>
            <a:off x="1043640" y="1484640"/>
            <a:ext cx="7765560" cy="489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8080" cy="689400"/>
          </a:xfrm>
          <a:prstGeom prst="rect">
            <a:avLst/>
          </a:prstGeom>
          <a:ln w="0">
            <a:noFill/>
          </a:ln>
        </p:spPr>
      </p:pic>
      <p:sp>
        <p:nvSpPr>
          <p:cNvPr id="128" name="Прямоугольник 11"/>
          <p:cNvSpPr/>
          <p:nvPr/>
        </p:nvSpPr>
        <p:spPr>
          <a:xfrm>
            <a:off x="251640" y="1196640"/>
            <a:ext cx="8708760" cy="4140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sldNum" idx="4"/>
          </p:nvPr>
        </p:nvSpPr>
        <p:spPr>
          <a:xfrm>
            <a:off x="8676360" y="6597360"/>
            <a:ext cx="294120" cy="25632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F3E0E4B-5853-4E42-A59C-785BDDE1A6EE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Прямоугольник 6"/>
          <p:cNvSpPr/>
          <p:nvPr/>
        </p:nvSpPr>
        <p:spPr>
          <a:xfrm>
            <a:off x="1043640" y="1484640"/>
            <a:ext cx="7765560" cy="489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8080" cy="689400"/>
          </a:xfrm>
          <a:prstGeom prst="rect">
            <a:avLst/>
          </a:prstGeom>
          <a:ln w="0">
            <a:noFill/>
          </a:ln>
        </p:spPr>
      </p:pic>
      <p:sp>
        <p:nvSpPr>
          <p:cNvPr id="170" name="Прямоугольник 11"/>
          <p:cNvSpPr/>
          <p:nvPr/>
        </p:nvSpPr>
        <p:spPr>
          <a:xfrm>
            <a:off x="251640" y="1196640"/>
            <a:ext cx="8708760" cy="4140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PlaceHolder 1"/>
          <p:cNvSpPr>
            <a:spLocks noGrp="1"/>
          </p:cNvSpPr>
          <p:nvPr>
            <p:ph type="sldNum" idx="5"/>
          </p:nvPr>
        </p:nvSpPr>
        <p:spPr>
          <a:xfrm>
            <a:off x="8676360" y="6597360"/>
            <a:ext cx="294120" cy="25632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6241CAD-972F-431F-9472-B9CADEBC7FD8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Прямоугольник 6"/>
          <p:cNvSpPr/>
          <p:nvPr/>
        </p:nvSpPr>
        <p:spPr>
          <a:xfrm>
            <a:off x="1043640" y="1484640"/>
            <a:ext cx="7765560" cy="489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1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8080" cy="689400"/>
          </a:xfrm>
          <a:prstGeom prst="rect">
            <a:avLst/>
          </a:prstGeom>
          <a:ln w="0">
            <a:noFill/>
          </a:ln>
        </p:spPr>
      </p:pic>
      <p:sp>
        <p:nvSpPr>
          <p:cNvPr id="212" name="Прямоугольник 11"/>
          <p:cNvSpPr/>
          <p:nvPr/>
        </p:nvSpPr>
        <p:spPr>
          <a:xfrm>
            <a:off x="251640" y="1196640"/>
            <a:ext cx="8708760" cy="4140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PlaceHolder 1"/>
          <p:cNvSpPr>
            <a:spLocks noGrp="1"/>
          </p:cNvSpPr>
          <p:nvPr>
            <p:ph type="sldNum" idx="6"/>
          </p:nvPr>
        </p:nvSpPr>
        <p:spPr>
          <a:xfrm>
            <a:off x="8676360" y="6597360"/>
            <a:ext cx="294120" cy="25632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D957CE4-6458-48CB-A002-61E082907351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640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683640" y="1484640"/>
            <a:ext cx="7844400" cy="47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Java. Лекции 2 - 4</a:t>
            </a: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</a:pPr>
            <a:r>
              <a:rPr b="0" lang="en-US" sz="2600" spc="-1" strike="noStrike">
                <a:latin typeface="Arial"/>
              </a:rPr>
              <a:t>Обьявление классов</a:t>
            </a:r>
            <a:endParaRPr b="0" lang="en-US" sz="26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indent="0" algn="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Мирошниченко Дмитрий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09B0AB-CEEA-4F54-90E3-81BE13AA633A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640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Описание классов. Enum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4400" cy="47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Может быть пустым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Может содержать поля и методы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Важные методы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valueOf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ordinal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768873-B055-4562-84BE-02A3068CA8FE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640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Описание классов. Annotation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4400" cy="47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Урезанный интерфейс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Используются для метапрограммирования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EF8692-382B-45AA-8400-06A57262CF16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640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Описание классов. Value types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4400" cy="47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Coming soon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Project Valhalla - https://openjdk.org/projects/valhalla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C82119-A056-4E44-ADF4-4AA8D1BCCF43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640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План лекции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4400" cy="47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Разбор основных ошибок в дз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Запуск и тестирование приложений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Описание классов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6" name="PlaceHolder 3"/>
          <p:cNvSpPr/>
          <p:nvPr/>
        </p:nvSpPr>
        <p:spPr>
          <a:xfrm>
            <a:off x="684000" y="1484640"/>
            <a:ext cx="7844400" cy="47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  <a:ea typeface="DejaVu Sans"/>
              </a:rPr>
              <a:t>Разбор основных ошибок в дз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  <a:ea typeface="DejaVu Sans"/>
              </a:rPr>
              <a:t>Запуск и тестирование приложений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1600" spc="-1" strike="noStrike">
                <a:solidFill>
                  <a:srgbClr val="999999"/>
                </a:solidFill>
                <a:latin typeface="PT Sans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9033F2-175B-4E13-A651-019468F44CC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640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Ошибки в дз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4400" cy="47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Неотформатированный код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Лишние файлы в репозитории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Недостаточно внимания уделено читаемости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Некорректный assignee у тикета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63E7F5-175A-47F8-A70B-3453F7C9CC72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640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Запуск и тестирование приложений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4400" cy="47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Jshell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 </a:t>
            </a: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Файл с исходником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 </a:t>
            </a: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скомпилированный class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Jar архив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b2b2b2"/>
                </a:solidFill>
                <a:latin typeface="PT Sans"/>
              </a:rPr>
              <a:t>Динамическая генерация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Дебаггер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573297-A5EF-4987-997F-4C130C4718A1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640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Описание классов.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4400" cy="47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Статические инициализация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Поля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Блоки инициализации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методы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Инициализация экземпляра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Поля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Блоки инициализации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Методы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конструкторы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8755B0-956C-47FD-82A5-48A6932100BD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640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Описание классов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4400" cy="47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Class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Record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Interface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Enum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2000" spc="-1" strike="noStrike">
                <a:solidFill>
                  <a:srgbClr val="999999"/>
                </a:solidFill>
                <a:latin typeface="PT Sans"/>
              </a:rPr>
              <a:t>Annotation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2000" spc="-1" strike="noStrike">
                <a:solidFill>
                  <a:srgbClr val="999999"/>
                </a:solidFill>
                <a:latin typeface="PT Sans"/>
              </a:rPr>
              <a:t>Value type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FC8C52-916A-4CD2-AC0C-978A9324FEE9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640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Описание классов.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4400" cy="47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Верхнеуровневые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Вложенные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Inner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Local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Anonymous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3076EB-F403-41B7-BF66-8E49AD18AC26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640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Описание классов. Record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4400" cy="47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Синтаксический сахар для DTO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Поля final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Переопределенные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Equals / hashCode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toString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AD8F18-7758-4B2F-BC9F-8A45FC8DD81B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6400" cy="66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Описание классов.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4400" cy="47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Урезанный класс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Нельзя инстанциировать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Нет полей экземпляра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Нет приватных методов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1E7171-D82D-4A61-8D59-E88AAB5B8BC4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politech_new</Template>
  <TotalTime>23864</TotalTime>
  <Application>LibreOffice/7.4.1.2$Linux_X86_64 LibreOffice_project/40$Build-2</Application>
  <AppVersion>15.0000</AppVersion>
  <Words>72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2019-04-19T10:44:06Z</dcterms:created>
  <dc:creator>fox</dc:creator>
  <dc:description/>
  <dc:language>en-US</dc:language>
  <cp:lastModifiedBy/>
  <dcterms:modified xsi:type="dcterms:W3CDTF">2022-10-16T20:47:22Z</dcterms:modified>
  <cp:revision>165</cp:revision>
  <dc:subject/>
  <dc:title>Сумма компетенций: образовательный тезаурус специалиста цифровой экономики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6</vt:i4>
  </property>
</Properties>
</file>