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hdphoto1.wdp" ContentType="image/vnd.ms-photo"/>
  <Override PartName="/ppt/media/hdphoto2.wdp" ContentType="image/vnd.ms-photo"/>
  <Override PartName="/ppt/media/hdphoto3.wdp" ContentType="image/vnd.ms-photo"/>
  <Override PartName="/ppt/media/hdphoto4.wdp" ContentType="image/vnd.ms-photo"/>
  <Override PartName="/ppt/media/hdphoto5.wdp" ContentType="image/vnd.ms-photo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E9ACE6-D458-428B-A8C0-641A7BDBFF3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B3FD96-3A0B-462A-B0E1-FC790118402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BAF969-8C40-4AB2-8DE8-4FCFC2AA2F2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C2889C-98EE-4A79-B40C-D8CB8BF44B8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0CA39-1819-4A58-92F5-1262C00F8B1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14E412-B284-4493-85C3-D065B88E090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083DDD-4A5D-4D19-8B14-48D49ECFC3F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7A810D-6A30-429D-88A3-63D61D8A44A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D0B18A-0DC5-4D5F-A226-9E9101B8AE2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F6A60F-8370-4B1A-82B8-F3F2E41FD2D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A1E37-38A0-4C29-A3DB-10DCDF19E16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33B252-FBE3-4BFF-980C-7ACECA4817B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AB2614-2254-4E57-A2FB-C7A1A82726D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998F70-B1A4-4A63-8985-D8F7AEAA349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6570DF-02AF-4558-975C-C68DE732797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764E2-D3C7-410A-99C6-BCE94849A50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BFDEF7-5A06-41D6-B218-077E8E49551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14D3C7-8B8D-4483-BE91-8786180CB65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5193E8-B2BC-4EF0-A703-734D11A5B44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49C2B2-D4B1-497B-B4FD-D6D623B1DA2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2FCB3B-A080-4150-A712-BC7DFE23ED9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3A8C0B-0BC5-483E-A4D4-86A443B5CF3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79997E-2ABA-4512-8A24-931AAAEDBB3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A7EEAE-FB5C-4FBC-9C1A-51041A16ECE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A8CF5-A23D-448E-BE74-AF25D271569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4485B4-891A-420B-865F-21B3A7946BC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D7111C-CF06-41FB-B3DF-159CC73EA7B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4BAFEB-57FA-4F27-8524-9F12E876787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1FE5A9-1368-417D-BC09-14363108FA1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ED118-D619-41E6-98D9-DB33DAB2B160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CC9245A-298F-452F-8E01-38949B2AC3C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74EAFA-D236-435C-8A67-198499A1863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97189A-B7BB-479A-B19C-31F2B25B176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86010A-871A-4141-82E0-CEC78CBAD3F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D92A0F7-0DF1-469F-96AD-45EF2CEBD8E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CA71B63-4353-43F9-81EF-1FE7990FE7DD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82C0E8-3F27-4826-842D-D1921C24FB5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B57941-6CDB-40B5-9E7B-11F94D39FC5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9173FE-2E01-4716-8D8B-79A24403844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1B8D7B-CB65-48D0-90D1-E68A4BE8BE9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0CBF41-39BB-41C5-9092-1A106F1A89A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F04D30F-A66B-4E98-AB8A-E97C0060671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0FA328B-5E3B-40C1-8DB2-341C39C0500D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8C84F2-86E5-43B7-88C6-4F75B408E82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8C8C64-A86B-4A42-8683-1812565AEF79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85E5BF-50AF-4BFD-9766-43B630645591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3EC17F-C68B-404B-9F0E-4818E927F376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9A695D-0CD3-41D7-8162-00AE274DB37F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E87895-B26B-4C55-B8E1-107FB91C8431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48456F-58C9-449C-9191-6A9317476F3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D4DE03-A1A0-4A21-80A1-4710E510EDD8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31E57B-4921-4491-B1E4-28C4E71D6AF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75AA73-F9AA-4538-BB37-940790492A96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5B9286-C3E3-4BFC-9328-217A47A7E4B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E4A526-08B3-4EFE-A500-C9634D1C9F1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BA5730-684D-434A-9D57-46D62D8A2EAD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5B19A-2568-42FD-B0EB-18B81BE6CF1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DC440E-706F-4967-96DF-775F14E176F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B490A6-618D-4D6C-B9E5-3355CE0C2C0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F655A3-6E88-42A8-B8CE-A65F84E91C4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microsoft.com/office/2007/relationships/hdphoto" Target="../media/hdphoto5.wdp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4480" cy="489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000" cy="68832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07680" cy="403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3040" cy="2552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97592E-B61F-4FF3-8F04-A54FC15A9F23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4480" cy="489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000" cy="68832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07680" cy="403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3040" cy="2552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9A8EDF-3261-4251-867D-BE7B6BFA5B40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4480" cy="489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000" cy="68832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07680" cy="403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3040" cy="2552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39B04A-3789-4915-AC3C-B94560D0E895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4480" cy="489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000" cy="68832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07680" cy="403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3040" cy="2552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69C378-711A-4A4A-B136-CD5496FB6695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6"/>
          <p:cNvSpPr/>
          <p:nvPr/>
        </p:nvSpPr>
        <p:spPr>
          <a:xfrm>
            <a:off x="1043640" y="1484640"/>
            <a:ext cx="7764480" cy="489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000" cy="688320"/>
          </a:xfrm>
          <a:prstGeom prst="rect">
            <a:avLst/>
          </a:prstGeom>
          <a:ln w="0">
            <a:noFill/>
          </a:ln>
        </p:spPr>
      </p:pic>
      <p:sp>
        <p:nvSpPr>
          <p:cNvPr id="170" name="Прямоугольник 11"/>
          <p:cNvSpPr/>
          <p:nvPr/>
        </p:nvSpPr>
        <p:spPr>
          <a:xfrm>
            <a:off x="251640" y="1196640"/>
            <a:ext cx="8707680" cy="403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sldNum" idx="5"/>
          </p:nvPr>
        </p:nvSpPr>
        <p:spPr>
          <a:xfrm>
            <a:off x="8676360" y="6597360"/>
            <a:ext cx="293040" cy="2552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C8284A-B1A3-4C46-B5E9-035FC3B26065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320" cy="65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3320" cy="47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Java. Лекция 5</a:t>
            </a: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Создание и удаление объектов.</a:t>
            </a:r>
            <a:endParaRPr b="0" lang="en-US" sz="24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23D471-7076-4D7D-BC1D-7FC7E3F68DC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320" cy="65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План лекции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320" cy="47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Тест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Создание объектов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Удаление объектов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4A422-58A0-4A75-9C0C-4153611B76F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320" cy="65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Создание объектов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320" cy="47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Конструкторы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Статические методы генерации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Паттерн builder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808080"/>
                </a:solidFill>
                <a:latin typeface="PT Sans"/>
              </a:rPr>
              <a:t>Рефлексия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Клонирование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3A29C-5AE7-4604-A620-E492D7BA3D0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320" cy="65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Удаление объектов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320" cy="47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Finalize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https://www.youtube.com/watch?v=K5IctLPem0c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Cleaner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Try-with-resource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ShutdownHook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E0C22-7377-43B6-85FE-48B5DC0669B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24120</TotalTime>
  <Application>LibreOffice/7.4.1.2$Linux_X86_64 LibreOffice_project/40$Build-2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2022-10-16T20:39:27Z</dcterms:modified>
  <cp:revision>173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