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hdphoto1.wdp" ContentType="image/vnd.ms-photo"/>
  <Override PartName="/ppt/media/hdphoto2.wdp" ContentType="image/vnd.ms-photo"/>
  <Override PartName="/ppt/media/hdphoto3.wdp" ContentType="image/vnd.ms-photo"/>
  <Override PartName="/ppt/media/hdphoto4.wdp" ContentType="image/vnd.ms-photo"/>
  <Override PartName="/ppt/media/hdphoto5.wdp" ContentType="image/vnd.ms-photo"/>
  <Override PartName="/ppt/slideLayouts/_rels/slideLayout5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53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A8B8F444-9B1C-40D7-B239-CFC842596AA7}" type="slidenum">
              <a:t>&lt;#&gt;</a:t>
            </a:fld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FB415322-6A8E-4973-96B4-859868A09165}" type="slidenum">
              <a:t>&lt;#&gt;</a:t>
            </a:fld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B7E1810A-B04F-4D94-9BE4-CA6CC5A7CA0B}" type="slidenum">
              <a:t>&lt;#&gt;</a:t>
            </a:fld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9750AD0F-60A7-4CFD-82D4-7F354FA4E0DC}" type="slidenum">
              <a:t>&lt;#&gt;</a:t>
            </a:fld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FAA481A-63F2-48D3-B98F-70E0CABF88C6}" type="slidenum">
              <a:t>&lt;#&gt;</a:t>
            </a:fld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D06560C-9402-4BA3-A72E-6A0A0DFD0C8C}" type="slidenum">
              <a:t>&lt;#&gt;</a:t>
            </a:fld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B07E59D-13D2-471A-A15C-D5B9FD6CC26F}" type="slidenum">
              <a:t>&lt;#&gt;</a:t>
            </a:fld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1FCFEB8-3CA8-4712-81D6-516CF0FDB840}" type="slidenum">
              <a:t>&lt;#&gt;</a:t>
            </a:fld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B4992E1-64D5-4569-B95C-5CF5A56019F1}" type="slidenum">
              <a:t>&lt;#&gt;</a:t>
            </a:fld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6DF168C-D51C-4080-82BD-61E9AAB058F4}" type="slidenum">
              <a:t>&lt;#&gt;</a:t>
            </a:fld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E7CB54F-9D67-4C0F-B61F-C6C5B2F6D713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EEE293A9-EC25-4C73-8193-16071018EDC1}" type="slidenum">
              <a:t>&lt;#&gt;</a:t>
            </a:fld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7A996E1-3E46-4772-8CC3-6B6A424C30DE}" type="slidenum">
              <a:t>&lt;#&gt;</a:t>
            </a:fld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012729C-6D46-4A6E-9803-183D219AEE7B}" type="slidenum">
              <a:t>&lt;#&gt;</a:t>
            </a:fld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D74EB20-B24C-41EE-B0FC-F7B12A6CEACA}" type="slidenum">
              <a:t>&lt;#&gt;</a:t>
            </a:fld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2F5C75B-8B32-4B02-AD2D-1514F6F47FBC}" type="slidenum">
              <a:t>&lt;#&gt;</a:t>
            </a:fld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75EEDAD-6220-4206-9EC8-5E18B78859DF}" type="slidenum">
              <a:t>&lt;#&gt;</a:t>
            </a:fld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57F8224-C250-4706-9F4D-C2A2DCC27E12}" type="slidenum">
              <a:t>&lt;#&gt;</a:t>
            </a:fld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8DD8105-5F58-47FA-A40A-9FC7517A5CB3}" type="slidenum">
              <a:t>&lt;#&gt;</a:t>
            </a:fld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00A45C5-CA47-4926-A082-3678A0522A70}" type="slidenum">
              <a:t>&lt;#&gt;</a:t>
            </a:fld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174FFE5-3256-4CDA-8EA6-1EBC4F589F5C}" type="slidenum">
              <a:t>&lt;#&gt;</a:t>
            </a:fld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E89BB6A-2EA1-455E-99F7-879CEE014E1D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FEB03BFD-4AC2-4F84-B3C9-99D44C7B1576}" type="slidenum">
              <a:t>&lt;#&gt;</a:t>
            </a:fld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2F4C7DF-176A-4AC5-94E2-69D0963BBE00}" type="slidenum">
              <a:t>&lt;#&gt;</a:t>
            </a:fld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8744AFB-420A-4CD3-9E80-F1F83B9F161F}" type="slidenum">
              <a:t>&lt;#&gt;</a:t>
            </a:fld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B2CB1F7-ADCC-4155-BC0A-866BE6A457BB}" type="slidenum">
              <a:t>&lt;#&gt;</a:t>
            </a:fld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B3918B5-82B7-4976-9CB9-95D793E37DE5}" type="slidenum">
              <a:t>&lt;#&gt;</a:t>
            </a:fld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4D4FB42-E439-40FD-A645-DA483C10EA84}" type="slidenum">
              <a:t>&lt;#&gt;</a:t>
            </a:fld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6366A1D-0302-4039-9D77-F6345C3F7C64}" type="slidenum">
              <a:t>&lt;#&gt;</a:t>
            </a:fld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24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25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8DCDCE1-3586-4963-8B27-FD52ACE2D9FB}" type="slidenum">
              <a:t>&lt;#&gt;</a:t>
            </a:fld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64767048-A210-4AF2-8920-413941F6F943}" type="slidenum">
              <a:t>&lt;#&gt;</a:t>
            </a:fld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7B45EA7A-E7BA-42AB-811F-C151A5C6E36E}" type="slidenum">
              <a:t>&lt;#&gt;</a:t>
            </a:fld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90CBE33A-1274-4666-8DDD-4E9D198D2611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882AB9B1-AF08-4D66-A449-F083480DDBE7}" type="slidenum">
              <a:t>&lt;#&gt;</a:t>
            </a:fld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5A8E581B-DF99-47E3-B14B-0284AF11944B}" type="slidenum">
              <a:t>&lt;#&gt;</a:t>
            </a:fld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FBC4012E-FCB5-41A6-BA81-8514A7BC5A78}" type="slidenum">
              <a:t>&lt;#&gt;</a:t>
            </a:fld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3DE64FD2-E675-4033-8BBF-01746FDA447B}" type="slidenum">
              <a:t>&lt;#&gt;</a:t>
            </a:fld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B5394261-1828-4CF8-9364-B6522A16E0D2}" type="slidenum">
              <a:t>&lt;#&gt;</a:t>
            </a:fld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6B155363-7832-4680-AC6A-7C20A716C0E0}" type="slidenum">
              <a:t>&lt;#&gt;</a:t>
            </a:fld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15B80BD6-F0C1-4697-B0A0-A9C7D9C891E9}" type="slidenum">
              <a:t>&lt;#&gt;</a:t>
            </a:fld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9BD16B1B-F905-47D1-B142-29A2CC8578F3}" type="slidenum">
              <a:t>&lt;#&gt;</a:t>
            </a:fld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59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60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F827F42D-2782-4B4F-8CAA-3C12925BA1CC}" type="slidenum">
              <a:t>&lt;#&gt;</a:t>
            </a:fld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64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65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66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67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8E1DA3C3-5BA3-407A-9157-422ACCDEB26B}" type="slidenum">
              <a:t>&lt;#&gt;</a:t>
            </a:fld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0DC51A5-E790-4FA0-B641-608791663828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82A82269-409F-4A74-AB69-509EF0B435AC}" type="slidenum">
              <a:t>&lt;#&gt;</a:t>
            </a:fld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B3BBEE2-79E3-45BA-A479-B8A32C0D21AC}" type="slidenum">
              <a:t>&lt;#&gt;</a:t>
            </a:fld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55D6284-D4A2-4428-8270-3B02FB88AA4C}" type="slidenum">
              <a:t>&lt;#&gt;</a:t>
            </a:fld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960568A-C154-4EAE-9C12-04192A2BD837}" type="slidenum">
              <a:t>&lt;#&gt;</a:t>
            </a:fld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B6EBF9A-30A4-4B18-838D-12CE088F0403}" type="slidenum">
              <a:t>&lt;#&gt;</a:t>
            </a:fld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0F6B946-00C6-43BC-B042-6BAE7768F5E9}" type="slidenum">
              <a:t>&lt;#&gt;</a:t>
            </a:fld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986A4AA-5354-4661-A011-641E67E8B643}" type="slidenum">
              <a:t>&lt;#&gt;</a:t>
            </a:fld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89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90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EC68AAC-E204-4260-ABED-3D701E394232}" type="slidenum">
              <a:t>&lt;#&gt;</a:t>
            </a:fld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9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94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EB7F1EB-DA3D-46F1-9338-B22FF111FD47}" type="slidenum">
              <a:t>&lt;#&gt;</a:t>
            </a:fld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495908C-51D6-49F4-86BC-7318BDFD02C6}" type="slidenum">
              <a:t>&lt;#&gt;</a:t>
            </a:fld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0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01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02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0BFE5CF-BF0E-4AAB-91E9-57ECC1094031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B3A87C59-C2C6-4627-B34F-4FB34BC4F990}" type="slidenum">
              <a:t>&lt;#&gt;</a:t>
            </a:fld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05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06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07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08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09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4E28CA0-6F80-43D1-AD83-B644E42AEE72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22FED939-1D40-4157-8AE4-906129DE7B46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072DF339-29D0-4708-BEBB-449D86A1C81F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FB96B0EA-4E88-4D13-AB18-FA49AD2A4025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microsoft.com/office/2007/relationships/hdphoto" Target="../media/hdphoto1.wdp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microsoft.com/office/2007/relationships/hdphoto" Target="../media/hdphoto2.wdp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png"/><Relationship Id="rId3" Type="http://schemas.microsoft.com/office/2007/relationships/hdphoto" Target="../media/hdphoto3.wdp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.png"/><Relationship Id="rId3" Type="http://schemas.microsoft.com/office/2007/relationships/hdphoto" Target="../media/hdphoto4.wdp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47.xml"/><Relationship Id="rId15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.png"/><Relationship Id="rId3" Type="http://schemas.microsoft.com/office/2007/relationships/hdphoto" Target="../media/hdphoto5.wdp"/><Relationship Id="rId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2.xml"/><Relationship Id="rId8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55.xml"/><Relationship Id="rId11" Type="http://schemas.openxmlformats.org/officeDocument/2006/relationships/slideLayout" Target="../slideLayouts/slideLayout56.xml"/><Relationship Id="rId12" Type="http://schemas.openxmlformats.org/officeDocument/2006/relationships/slideLayout" Target="../slideLayouts/slideLayout57.xml"/><Relationship Id="rId13" Type="http://schemas.openxmlformats.org/officeDocument/2006/relationships/slideLayout" Target="../slideLayouts/slideLayout58.xml"/><Relationship Id="rId14" Type="http://schemas.openxmlformats.org/officeDocument/2006/relationships/slideLayout" Target="../slideLayouts/slideLayout59.xml"/><Relationship Id="rId15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Прямоугольник 6"/>
          <p:cNvSpPr/>
          <p:nvPr/>
        </p:nvSpPr>
        <p:spPr>
          <a:xfrm>
            <a:off x="1043640" y="1484640"/>
            <a:ext cx="7764120" cy="48909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" name="Рисунок 8" descr=""/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amount="25000" colorTemp="4700" contrast="-20000" sat="66000"/>
                    </a14:imgEffect>
                  </a14:imgLayer>
                </a14:imgProps>
              </a:ext>
            </a:extLst>
          </a:blip>
          <a:stretch/>
        </p:blipFill>
        <p:spPr>
          <a:xfrm>
            <a:off x="230760" y="427320"/>
            <a:ext cx="746640" cy="687960"/>
          </a:xfrm>
          <a:prstGeom prst="rect">
            <a:avLst/>
          </a:prstGeom>
          <a:ln w="0">
            <a:noFill/>
          </a:ln>
        </p:spPr>
      </p:pic>
      <p:sp>
        <p:nvSpPr>
          <p:cNvPr id="2" name="Прямоугольник 11"/>
          <p:cNvSpPr/>
          <p:nvPr/>
        </p:nvSpPr>
        <p:spPr>
          <a:xfrm>
            <a:off x="251640" y="1196640"/>
            <a:ext cx="8707320" cy="39960"/>
          </a:xfrm>
          <a:prstGeom prst="rect">
            <a:avLst/>
          </a:prstGeom>
          <a:solidFill>
            <a:srgbClr val="369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PlaceHolder 1"/>
          <p:cNvSpPr>
            <a:spLocks noGrp="1"/>
          </p:cNvSpPr>
          <p:nvPr>
            <p:ph type="sldNum" idx="1"/>
          </p:nvPr>
        </p:nvSpPr>
        <p:spPr>
          <a:xfrm>
            <a:off x="8676360" y="6597360"/>
            <a:ext cx="292680" cy="254880"/>
          </a:xfrm>
          <a:prstGeom prst="rect">
            <a:avLst/>
          </a:prstGeom>
          <a:solidFill>
            <a:srgbClr val="db3519"/>
          </a:solidFill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1" lang="ru-RU" sz="700" spc="-1" strike="noStrike">
                <a:solidFill>
                  <a:srgbClr val="ffffff"/>
                </a:solidFill>
                <a:latin typeface="PT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B84CE05-B993-4918-A049-63625CC80CEC}" type="slidenum">
              <a:rPr b="1" lang="ru-RU" sz="700" spc="-1" strike="noStrike">
                <a:solidFill>
                  <a:srgbClr val="ffffff"/>
                </a:solidFill>
                <a:latin typeface="PT Sans"/>
              </a:rPr>
              <a:t>&lt;number&gt;</a:t>
            </a:fld>
            <a:endParaRPr b="0" lang="en-US" sz="700" spc="-1" strike="noStrike">
              <a:latin typeface="Times New Roman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Прямоугольник 6"/>
          <p:cNvSpPr/>
          <p:nvPr/>
        </p:nvSpPr>
        <p:spPr>
          <a:xfrm>
            <a:off x="1043640" y="1484640"/>
            <a:ext cx="7764120" cy="48909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3" name="Рисунок 8" descr=""/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amount="25000" colorTemp="4700" contrast="-20000" sat="66000"/>
                    </a14:imgEffect>
                  </a14:imgLayer>
                </a14:imgProps>
              </a:ext>
            </a:extLst>
          </a:blip>
          <a:stretch/>
        </p:blipFill>
        <p:spPr>
          <a:xfrm>
            <a:off x="230760" y="427320"/>
            <a:ext cx="746640" cy="687960"/>
          </a:xfrm>
          <a:prstGeom prst="rect">
            <a:avLst/>
          </a:prstGeom>
          <a:ln w="0">
            <a:noFill/>
          </a:ln>
        </p:spPr>
      </p:pic>
      <p:sp>
        <p:nvSpPr>
          <p:cNvPr id="44" name="Прямоугольник 11"/>
          <p:cNvSpPr/>
          <p:nvPr/>
        </p:nvSpPr>
        <p:spPr>
          <a:xfrm>
            <a:off x="251640" y="1196640"/>
            <a:ext cx="8707320" cy="39960"/>
          </a:xfrm>
          <a:prstGeom prst="rect">
            <a:avLst/>
          </a:prstGeom>
          <a:solidFill>
            <a:srgbClr val="369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PlaceHolder 1"/>
          <p:cNvSpPr>
            <a:spLocks noGrp="1"/>
          </p:cNvSpPr>
          <p:nvPr>
            <p:ph type="sldNum" idx="2"/>
          </p:nvPr>
        </p:nvSpPr>
        <p:spPr>
          <a:xfrm>
            <a:off x="8676360" y="6597360"/>
            <a:ext cx="292680" cy="254880"/>
          </a:xfrm>
          <a:prstGeom prst="rect">
            <a:avLst/>
          </a:prstGeom>
          <a:solidFill>
            <a:srgbClr val="db3519"/>
          </a:solidFill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1" lang="ru-RU" sz="700" spc="-1" strike="noStrike">
                <a:solidFill>
                  <a:srgbClr val="ffffff"/>
                </a:solidFill>
                <a:latin typeface="PT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65630B1-D60B-4B1E-B289-BDCA87B0E9E5}" type="slidenum">
              <a:rPr b="1" lang="ru-RU" sz="700" spc="-1" strike="noStrike">
                <a:solidFill>
                  <a:srgbClr val="ffffff"/>
                </a:solidFill>
                <a:latin typeface="PT Sans"/>
              </a:rPr>
              <a:t>&lt;number&gt;</a:t>
            </a:fld>
            <a:endParaRPr b="0" lang="en-US" sz="700" spc="-1" strike="noStrike">
              <a:latin typeface="Times New Roman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Прямоугольник 6"/>
          <p:cNvSpPr/>
          <p:nvPr/>
        </p:nvSpPr>
        <p:spPr>
          <a:xfrm>
            <a:off x="1043640" y="1484640"/>
            <a:ext cx="7764120" cy="48909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5" name="Рисунок 8" descr=""/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amount="25000" colorTemp="4700" contrast="-20000" sat="66000"/>
                    </a14:imgEffect>
                  </a14:imgLayer>
                </a14:imgProps>
              </a:ext>
            </a:extLst>
          </a:blip>
          <a:stretch/>
        </p:blipFill>
        <p:spPr>
          <a:xfrm>
            <a:off x="230760" y="427320"/>
            <a:ext cx="746640" cy="687960"/>
          </a:xfrm>
          <a:prstGeom prst="rect">
            <a:avLst/>
          </a:prstGeom>
          <a:ln w="0">
            <a:noFill/>
          </a:ln>
        </p:spPr>
      </p:pic>
      <p:sp>
        <p:nvSpPr>
          <p:cNvPr id="86" name="Прямоугольник 11"/>
          <p:cNvSpPr/>
          <p:nvPr/>
        </p:nvSpPr>
        <p:spPr>
          <a:xfrm>
            <a:off x="251640" y="1196640"/>
            <a:ext cx="8707320" cy="39960"/>
          </a:xfrm>
          <a:prstGeom prst="rect">
            <a:avLst/>
          </a:prstGeom>
          <a:solidFill>
            <a:srgbClr val="369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PlaceHolder 1"/>
          <p:cNvSpPr>
            <a:spLocks noGrp="1"/>
          </p:cNvSpPr>
          <p:nvPr>
            <p:ph type="sldNum" idx="3"/>
          </p:nvPr>
        </p:nvSpPr>
        <p:spPr>
          <a:xfrm>
            <a:off x="8676360" y="6597360"/>
            <a:ext cx="292680" cy="254880"/>
          </a:xfrm>
          <a:prstGeom prst="rect">
            <a:avLst/>
          </a:prstGeom>
          <a:solidFill>
            <a:srgbClr val="db3519"/>
          </a:solidFill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1" lang="ru-RU" sz="700" spc="-1" strike="noStrike">
                <a:solidFill>
                  <a:srgbClr val="ffffff"/>
                </a:solidFill>
                <a:latin typeface="PT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823CDB7-7B61-4BBA-9997-8767E9AD7442}" type="slidenum">
              <a:rPr b="1" lang="ru-RU" sz="700" spc="-1" strike="noStrike">
                <a:solidFill>
                  <a:srgbClr val="ffffff"/>
                </a:solidFill>
                <a:latin typeface="PT Sans"/>
              </a:rPr>
              <a:t>&lt;number&gt;</a:t>
            </a:fld>
            <a:endParaRPr b="0" lang="en-US" sz="700" spc="-1" strike="noStrike">
              <a:latin typeface="Times New Roman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Прямоугольник 6"/>
          <p:cNvSpPr/>
          <p:nvPr/>
        </p:nvSpPr>
        <p:spPr>
          <a:xfrm>
            <a:off x="1043640" y="1484640"/>
            <a:ext cx="7764120" cy="48909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27" name="Рисунок 8" descr=""/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amount="25000" colorTemp="4700" contrast="-20000" sat="66000"/>
                    </a14:imgEffect>
                  </a14:imgLayer>
                </a14:imgProps>
              </a:ext>
            </a:extLst>
          </a:blip>
          <a:stretch/>
        </p:blipFill>
        <p:spPr>
          <a:xfrm>
            <a:off x="230760" y="427320"/>
            <a:ext cx="746640" cy="687960"/>
          </a:xfrm>
          <a:prstGeom prst="rect">
            <a:avLst/>
          </a:prstGeom>
          <a:ln w="0">
            <a:noFill/>
          </a:ln>
        </p:spPr>
      </p:pic>
      <p:sp>
        <p:nvSpPr>
          <p:cNvPr id="128" name="Прямоугольник 11"/>
          <p:cNvSpPr/>
          <p:nvPr/>
        </p:nvSpPr>
        <p:spPr>
          <a:xfrm>
            <a:off x="251640" y="1196640"/>
            <a:ext cx="8707320" cy="39960"/>
          </a:xfrm>
          <a:prstGeom prst="rect">
            <a:avLst/>
          </a:prstGeom>
          <a:solidFill>
            <a:srgbClr val="369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9" name="PlaceHolder 1"/>
          <p:cNvSpPr>
            <a:spLocks noGrp="1"/>
          </p:cNvSpPr>
          <p:nvPr>
            <p:ph type="sldNum" idx="4"/>
          </p:nvPr>
        </p:nvSpPr>
        <p:spPr>
          <a:xfrm>
            <a:off x="8676360" y="6597360"/>
            <a:ext cx="292680" cy="254880"/>
          </a:xfrm>
          <a:prstGeom prst="rect">
            <a:avLst/>
          </a:prstGeom>
          <a:solidFill>
            <a:srgbClr val="db3519"/>
          </a:solidFill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1" lang="ru-RU" sz="700" spc="-1" strike="noStrike">
                <a:solidFill>
                  <a:srgbClr val="ffffff"/>
                </a:solidFill>
                <a:latin typeface="PT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18BEE9D-8242-47C5-8E8D-ABFB5278DC50}" type="slidenum">
              <a:rPr b="1" lang="ru-RU" sz="700" spc="-1" strike="noStrike">
                <a:solidFill>
                  <a:srgbClr val="ffffff"/>
                </a:solidFill>
                <a:latin typeface="PT Sans"/>
              </a:rPr>
              <a:t>&lt;number&gt;</a:t>
            </a:fld>
            <a:endParaRPr b="0" lang="en-US" sz="700" spc="-1" strike="noStrike">
              <a:latin typeface="Times New Roman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Прямоугольник 6"/>
          <p:cNvSpPr/>
          <p:nvPr/>
        </p:nvSpPr>
        <p:spPr>
          <a:xfrm>
            <a:off x="1043640" y="1484640"/>
            <a:ext cx="7764120" cy="48909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69" name="Рисунок 8" descr=""/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amount="25000" colorTemp="4700" contrast="-20000" sat="66000"/>
                    </a14:imgEffect>
                  </a14:imgLayer>
                </a14:imgProps>
              </a:ext>
            </a:extLst>
          </a:blip>
          <a:stretch/>
        </p:blipFill>
        <p:spPr>
          <a:xfrm>
            <a:off x="230760" y="427320"/>
            <a:ext cx="746640" cy="687960"/>
          </a:xfrm>
          <a:prstGeom prst="rect">
            <a:avLst/>
          </a:prstGeom>
          <a:ln w="0">
            <a:noFill/>
          </a:ln>
        </p:spPr>
      </p:pic>
      <p:sp>
        <p:nvSpPr>
          <p:cNvPr id="170" name="Прямоугольник 11"/>
          <p:cNvSpPr/>
          <p:nvPr/>
        </p:nvSpPr>
        <p:spPr>
          <a:xfrm>
            <a:off x="251640" y="1196640"/>
            <a:ext cx="8707320" cy="39960"/>
          </a:xfrm>
          <a:prstGeom prst="rect">
            <a:avLst/>
          </a:prstGeom>
          <a:solidFill>
            <a:srgbClr val="369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1" name="PlaceHolder 1"/>
          <p:cNvSpPr>
            <a:spLocks noGrp="1"/>
          </p:cNvSpPr>
          <p:nvPr>
            <p:ph type="sldNum" idx="5"/>
          </p:nvPr>
        </p:nvSpPr>
        <p:spPr>
          <a:xfrm>
            <a:off x="8676360" y="6597360"/>
            <a:ext cx="292680" cy="254880"/>
          </a:xfrm>
          <a:prstGeom prst="rect">
            <a:avLst/>
          </a:prstGeom>
          <a:solidFill>
            <a:srgbClr val="db3519"/>
          </a:solidFill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1" lang="ru-RU" sz="700" spc="-1" strike="noStrike">
                <a:solidFill>
                  <a:srgbClr val="ffffff"/>
                </a:solidFill>
                <a:latin typeface="PT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96DA29A-6519-4FB6-A669-939821E9BD19}" type="slidenum">
              <a:rPr b="1" lang="ru-RU" sz="700" spc="-1" strike="noStrike">
                <a:solidFill>
                  <a:srgbClr val="ffffff"/>
                </a:solidFill>
                <a:latin typeface="PT Sans"/>
              </a:rPr>
              <a:t>&lt;number&gt;</a:t>
            </a:fld>
            <a:endParaRPr b="0" lang="en-US" sz="700" spc="-1" strike="noStrike">
              <a:latin typeface="Times New Roman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hyperlink" Target="https://www.youtube.com/watch?v=HWkVJkoo1_Q" TargetMode="External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1043640" y="437760"/>
            <a:ext cx="7914960" cy="65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800" spc="-1" strike="noStrike">
                <a:solidFill>
                  <a:srgbClr val="575756"/>
                </a:solidFill>
                <a:latin typeface="PT Sans"/>
              </a:rPr>
              <a:t>	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1" name="PlaceHolder 2"/>
          <p:cNvSpPr>
            <a:spLocks noGrp="1"/>
          </p:cNvSpPr>
          <p:nvPr>
            <p:ph type="subTitle"/>
          </p:nvPr>
        </p:nvSpPr>
        <p:spPr>
          <a:xfrm>
            <a:off x="683640" y="1484640"/>
            <a:ext cx="7842960" cy="4746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3200" spc="-1" strike="noStrike">
              <a:latin typeface="Arial"/>
            </a:endParaRPr>
          </a:p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3200" spc="-1" strike="noStrike">
              <a:latin typeface="Arial"/>
            </a:endParaRPr>
          </a:p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3200" spc="-1" strike="noStrike">
              <a:latin typeface="Arial"/>
            </a:endParaRPr>
          </a:p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latin typeface="Arial"/>
              </a:rPr>
              <a:t>Java. Лекция 6</a:t>
            </a:r>
            <a:endParaRPr b="0" lang="en-US" sz="3200" spc="-1" strike="noStrike">
              <a:latin typeface="Arial"/>
            </a:endParaRPr>
          </a:p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latin typeface="Arial"/>
              </a:rPr>
              <a:t>Стандартная библиотека</a:t>
            </a:r>
            <a:endParaRPr b="0" lang="en-US" sz="2400" spc="-1" strike="noStrike">
              <a:latin typeface="Arial"/>
            </a:endParaRPr>
          </a:p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3200" spc="-1" strike="noStrike">
              <a:latin typeface="Arial"/>
            </a:endParaRPr>
          </a:p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3200" spc="-1" strike="noStrike">
              <a:latin typeface="Arial"/>
            </a:endParaRPr>
          </a:p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3200" spc="-1" strike="noStrike">
              <a:latin typeface="Arial"/>
            </a:endParaRPr>
          </a:p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latin typeface="Arial"/>
              </a:rPr>
              <a:t>Мирошниченко Дмитрий 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C5FFE109-1582-42C7-8FA6-057B0016564A}" type="slidenum">
              <a:t>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1043640" y="437760"/>
            <a:ext cx="7914960" cy="65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800" spc="-1" strike="noStrike">
                <a:solidFill>
                  <a:srgbClr val="575756"/>
                </a:solidFill>
                <a:latin typeface="PT Sans"/>
              </a:rPr>
              <a:t>План лекции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3" name="PlaceHolder 2"/>
          <p:cNvSpPr>
            <a:spLocks noGrp="1"/>
          </p:cNvSpPr>
          <p:nvPr>
            <p:ph/>
          </p:nvPr>
        </p:nvSpPr>
        <p:spPr>
          <a:xfrm>
            <a:off x="683640" y="1484640"/>
            <a:ext cx="7842960" cy="4746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575756"/>
                </a:solidFill>
                <a:latin typeface="PT Sans"/>
              </a:rPr>
              <a:t> </a:t>
            </a:r>
            <a:r>
              <a:rPr b="0" lang="ru-RU" sz="2000" spc="-1" strike="noStrike">
                <a:solidFill>
                  <a:srgbClr val="575756"/>
                </a:solidFill>
                <a:latin typeface="PT Sans"/>
              </a:rPr>
              <a:t>Стандартная библиотека</a:t>
            </a:r>
            <a:endParaRPr b="0" lang="en-US" sz="2000" spc="-1" strike="noStrike"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575756"/>
                </a:solidFill>
                <a:latin typeface="PT Sans"/>
              </a:rPr>
              <a:t>Object</a:t>
            </a:r>
            <a:endParaRPr b="0" lang="en-US" sz="2000" spc="-1" strike="noStrike"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575756"/>
                </a:solidFill>
                <a:latin typeface="PT Sans"/>
              </a:rPr>
              <a:t>String</a:t>
            </a:r>
            <a:endParaRPr b="0" lang="en-US" sz="2000" spc="-1" strike="noStrike"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575756"/>
                </a:solidFill>
                <a:latin typeface="PT Sans"/>
              </a:rPr>
              <a:t>Обертки над примитивами</a:t>
            </a:r>
            <a:endParaRPr b="0" lang="en-US" sz="2000" spc="-1" strike="noStrike"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575756"/>
                </a:solidFill>
                <a:latin typeface="PT Sans"/>
              </a:rPr>
              <a:t>Array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D46EC7C-43CD-4420-A259-14DA0C46864C}" type="slidenum">
              <a:t>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1043640" y="437760"/>
            <a:ext cx="7914960" cy="65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800" spc="-1" strike="noStrike">
                <a:solidFill>
                  <a:srgbClr val="575756"/>
                </a:solidFill>
                <a:latin typeface="PT Sans"/>
              </a:rPr>
              <a:t>Стандартная библиотека. Object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/>
          </p:nvPr>
        </p:nvSpPr>
        <p:spPr>
          <a:xfrm>
            <a:off x="683640" y="1484640"/>
            <a:ext cx="7842960" cy="4746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575756"/>
                </a:solidFill>
                <a:latin typeface="PT Sans"/>
              </a:rPr>
              <a:t>Неявный родитель всех остальных классов</a:t>
            </a:r>
            <a:endParaRPr b="0" lang="en-US" sz="2000" spc="-1" strike="noStrike">
              <a:latin typeface="Arial"/>
            </a:endParaRPr>
          </a:p>
          <a:p>
            <a:pPr marL="864000" indent="0">
              <a:lnSpc>
                <a:spcPct val="100000"/>
              </a:lnSpc>
              <a:spcBef>
                <a:spcPts val="1134"/>
              </a:spcBef>
              <a:buNone/>
              <a:tabLst>
                <a:tab algn="l" pos="0"/>
              </a:tabLst>
            </a:pPr>
            <a:r>
              <a:rPr b="0" lang="ru-RU" sz="2000" spc="-1" strike="noStrike">
                <a:solidFill>
                  <a:srgbClr val="575756"/>
                </a:solidFill>
                <a:latin typeface="PT Sans"/>
              </a:rPr>
              <a:t>- Не абстрактный</a:t>
            </a:r>
            <a:endParaRPr b="0" lang="en-US" sz="2000" spc="-1" strike="noStrike">
              <a:latin typeface="Arial"/>
            </a:endParaRPr>
          </a:p>
          <a:p>
            <a:pPr marL="864000" indent="0">
              <a:lnSpc>
                <a:spcPct val="100000"/>
              </a:lnSpc>
              <a:spcBef>
                <a:spcPts val="1134"/>
              </a:spcBef>
              <a:buNone/>
              <a:tabLst>
                <a:tab algn="l" pos="0"/>
              </a:tabLst>
            </a:pPr>
            <a:r>
              <a:rPr b="0" lang="ru-RU" sz="2000" spc="-1" strike="noStrike">
                <a:solidFill>
                  <a:srgbClr val="575756"/>
                </a:solidFill>
                <a:latin typeface="PT Sans"/>
              </a:rPr>
              <a:t>- Большинство методов реализованы внутри jvm</a:t>
            </a:r>
            <a:endParaRPr b="0" lang="en-US" sz="20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ru-RU" sz="2000" spc="-1" strike="noStrike">
                <a:solidFill>
                  <a:srgbClr val="575756"/>
                </a:solidFill>
                <a:latin typeface="PT Sans"/>
              </a:rPr>
              <a:t>Методы</a:t>
            </a:r>
            <a:endParaRPr b="0" lang="en-US" sz="2000" spc="-1" strike="noStrike"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ru-RU" sz="2000" spc="-1" strike="noStrike">
                <a:solidFill>
                  <a:srgbClr val="575756"/>
                </a:solidFill>
                <a:latin typeface="PT Sans"/>
              </a:rPr>
              <a:t>equals \ hashCode</a:t>
            </a:r>
            <a:endParaRPr b="0" lang="en-US" sz="2000" spc="-1" strike="noStrike"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ru-RU" sz="2000" spc="-1" strike="noStrike">
                <a:solidFill>
                  <a:srgbClr val="575756"/>
                </a:solidFill>
                <a:latin typeface="PT Sans"/>
              </a:rPr>
              <a:t>И их «родственник» интерфейс Comparable</a:t>
            </a:r>
            <a:endParaRPr b="0" lang="en-US" sz="2000" spc="-1" strike="noStrike"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ru-RU" sz="2000" spc="-1" strike="noStrike">
                <a:solidFill>
                  <a:srgbClr val="575756"/>
                </a:solidFill>
                <a:latin typeface="PT Sans"/>
              </a:rPr>
              <a:t>toString</a:t>
            </a:r>
            <a:endParaRPr b="0" lang="en-US" sz="2000" spc="-1" strike="noStrike"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ru-RU" sz="2000" spc="-1" strike="noStrike">
                <a:solidFill>
                  <a:srgbClr val="575756"/>
                </a:solidFill>
                <a:latin typeface="PT Sans"/>
              </a:rPr>
              <a:t>wait / notify / notifyAll</a:t>
            </a:r>
            <a:endParaRPr b="0" lang="en-US" sz="2000" spc="-1" strike="noStrike"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ru-RU" sz="2000" spc="-1" strike="noStrike">
                <a:solidFill>
                  <a:srgbClr val="575756"/>
                </a:solidFill>
                <a:latin typeface="PT Sans"/>
              </a:rPr>
              <a:t>getClass</a:t>
            </a:r>
            <a:endParaRPr b="0" lang="en-US" sz="2000" spc="-1" strike="noStrike"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ru-RU" sz="2000" spc="-1" strike="noStrike">
                <a:solidFill>
                  <a:srgbClr val="575756"/>
                </a:solidFill>
                <a:latin typeface="PT Sans"/>
              </a:rPr>
              <a:t>clone / finalize</a:t>
            </a:r>
            <a:endParaRPr b="0" lang="en-US" sz="2000" spc="-1" strike="noStrike">
              <a:latin typeface="Arial"/>
            </a:endParaRPr>
          </a:p>
          <a:p>
            <a:pPr marL="864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8BFEA1C-2F9B-4BCE-A9D6-E7647019E0EA}" type="slidenum">
              <a:t>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1043640" y="437760"/>
            <a:ext cx="7914960" cy="65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800" spc="-1" strike="noStrike">
                <a:solidFill>
                  <a:srgbClr val="575756"/>
                </a:solidFill>
                <a:latin typeface="PT Sans"/>
              </a:rPr>
              <a:t>Стандартная библиотека. String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/>
          </p:nvPr>
        </p:nvSpPr>
        <p:spPr>
          <a:xfrm>
            <a:off x="683640" y="1484640"/>
            <a:ext cx="7842960" cy="4746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575756"/>
                </a:solidFill>
                <a:latin typeface="PT Sans"/>
              </a:rPr>
              <a:t>Объект</a:t>
            </a:r>
            <a:endParaRPr b="0" lang="en-US" sz="20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575756"/>
                </a:solidFill>
                <a:latin typeface="PT Sans"/>
              </a:rPr>
              <a:t>Неизменяемые</a:t>
            </a:r>
            <a:endParaRPr b="0" lang="en-US" sz="2000" spc="-1" strike="noStrike"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575756"/>
                </a:solidFill>
                <a:latin typeface="PT Sans"/>
              </a:rPr>
              <a:t>Но есть изменчивые друзья (StringBuilder и StringBuffer)</a:t>
            </a:r>
            <a:endParaRPr b="0" lang="en-US" sz="2000" spc="-1" strike="noStrike"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575756"/>
                </a:solidFill>
                <a:latin typeface="PT Sans"/>
              </a:rPr>
              <a:t>И внутренний кеш</a:t>
            </a:r>
            <a:endParaRPr b="0" lang="en-US" sz="20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575756"/>
                </a:solidFill>
                <a:latin typeface="PT Sans"/>
              </a:rPr>
              <a:t>Массив char, но не совсем</a:t>
            </a:r>
            <a:r>
              <a:rPr b="0" lang="ru-RU" sz="2000" spc="-1" strike="noStrike">
                <a:solidFill>
                  <a:srgbClr val="575756"/>
                </a:solidFill>
                <a:latin typeface="PT Sans"/>
              </a:rPr>
              <a:t>	</a:t>
            </a:r>
            <a:r>
              <a:rPr b="0" lang="ru-RU" sz="2000" spc="-1" strike="noStrike">
                <a:solidFill>
                  <a:srgbClr val="575756"/>
                </a:solidFill>
                <a:latin typeface="PT Sans"/>
              </a:rPr>
              <a:t>	</a:t>
            </a:r>
            <a:endParaRPr b="0" lang="en-US" sz="2000" spc="-1" strike="noStrike"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 u="sng">
                <a:solidFill>
                  <a:srgbClr val="e25a0b"/>
                </a:solidFill>
                <a:uFillTx/>
                <a:latin typeface="PT Sans"/>
                <a:hlinkClick r:id="rId1"/>
              </a:rPr>
              <a:t>https://www.youtube.com/watch?v=HWkVJkoo1_Q</a:t>
            </a:r>
            <a:endParaRPr b="0" lang="en-US" sz="2000" spc="-1" strike="noStrike"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575756"/>
                </a:solidFill>
                <a:latin typeface="PT Sans"/>
              </a:rPr>
              <a:t>https://www.joelonsoftware.com/2003/10/08/the-absolute-minimum-every-software-developer-absolutely-positively-must-know-about-unicode-and-character-sets-no-excuses/</a:t>
            </a:r>
            <a:endParaRPr b="0" lang="en-US" sz="20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575756"/>
                </a:solidFill>
                <a:latin typeface="PT Sans"/>
              </a:rPr>
              <a:t>Найти длину не так просто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F664CC7-016F-4D63-B5C3-462EC0274BF1}" type="slidenum">
              <a:t>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1043640" y="437760"/>
            <a:ext cx="7914960" cy="65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800" spc="-1" strike="noStrike">
                <a:solidFill>
                  <a:srgbClr val="575756"/>
                </a:solidFill>
                <a:latin typeface="PT Sans"/>
              </a:rPr>
              <a:t>Стандартная библиотека. Обертки над примитивами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/>
          </p:nvPr>
        </p:nvSpPr>
        <p:spPr>
          <a:xfrm>
            <a:off x="683640" y="1484640"/>
            <a:ext cx="7842960" cy="4746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575756"/>
                </a:solidFill>
                <a:latin typeface="PT Sans"/>
              </a:rPr>
              <a:t>Byte, Integer, Float, Double,…</a:t>
            </a:r>
            <a:endParaRPr b="0" lang="en-US" sz="2000" spc="-1" strike="noStrike"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575756"/>
                </a:solidFill>
                <a:latin typeface="PT Sans"/>
              </a:rPr>
              <a:t>И родитель их Number</a:t>
            </a:r>
            <a:endParaRPr b="0" lang="en-US" sz="20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575756"/>
                </a:solidFill>
                <a:latin typeface="PT Sans"/>
              </a:rPr>
              <a:t>Автоматически конвертируются в в примитивы</a:t>
            </a:r>
            <a:endParaRPr b="0" lang="en-US" sz="2000" spc="-1" strike="noStrike"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575756"/>
                </a:solidFill>
                <a:latin typeface="PT Sans"/>
              </a:rPr>
              <a:t>При этом не всегда удачно</a:t>
            </a:r>
            <a:endParaRPr b="0" lang="en-US" sz="20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575756"/>
                </a:solidFill>
                <a:latin typeface="PT Sans"/>
              </a:rPr>
              <a:t>Активно используют кеширование объектов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4AA69D41-C046-4D64-98A9-03BFE5359632}" type="slidenum">
              <a:t>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1043640" y="437760"/>
            <a:ext cx="7914960" cy="65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800" spc="-1" strike="noStrike">
                <a:solidFill>
                  <a:srgbClr val="575756"/>
                </a:solidFill>
                <a:latin typeface="PT Sans"/>
              </a:rPr>
              <a:t>Стандартная библиотека. Array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1" name="PlaceHolder 2"/>
          <p:cNvSpPr>
            <a:spLocks noGrp="1"/>
          </p:cNvSpPr>
          <p:nvPr>
            <p:ph/>
          </p:nvPr>
        </p:nvSpPr>
        <p:spPr>
          <a:xfrm>
            <a:off x="683640" y="1484640"/>
            <a:ext cx="7842960" cy="4746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575756"/>
                </a:solidFill>
                <a:latin typeface="PT Sans"/>
              </a:rPr>
              <a:t>Объект</a:t>
            </a:r>
            <a:endParaRPr b="0" lang="en-US" sz="20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575756"/>
                </a:solidFill>
                <a:latin typeface="PT Sans"/>
              </a:rPr>
              <a:t>Могут быть многомерными, но не совсем</a:t>
            </a:r>
            <a:endParaRPr b="0" lang="en-US" sz="20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575756"/>
                </a:solidFill>
                <a:latin typeface="PT Sans"/>
              </a:rPr>
              <a:t>Ковариантные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AC89D6F-0AF0-4548-A816-C5297405DB4A}" type="slidenum">
              <a:t>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575756"/>
      </a:dk2>
      <a:lt2>
        <a:srgbClr val="bcbcbc"/>
      </a:lt2>
      <a:accent1>
        <a:srgbClr val="369461"/>
      </a:accent1>
      <a:accent2>
        <a:srgbClr val="db3519"/>
      </a:accent2>
      <a:accent3>
        <a:srgbClr val="007789"/>
      </a:accent3>
      <a:accent4>
        <a:srgbClr val="90984f"/>
      </a:accent4>
      <a:accent5>
        <a:srgbClr val="2fa0e1"/>
      </a:accent5>
      <a:accent6>
        <a:srgbClr val="f0961d"/>
      </a:accent6>
      <a:hlink>
        <a:srgbClr val="e25a0b"/>
      </a:hlink>
      <a:folHlink>
        <a:srgbClr val="850006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575756"/>
      </a:dk2>
      <a:lt2>
        <a:srgbClr val="bcbcbc"/>
      </a:lt2>
      <a:accent1>
        <a:srgbClr val="369461"/>
      </a:accent1>
      <a:accent2>
        <a:srgbClr val="db3519"/>
      </a:accent2>
      <a:accent3>
        <a:srgbClr val="007789"/>
      </a:accent3>
      <a:accent4>
        <a:srgbClr val="90984f"/>
      </a:accent4>
      <a:accent5>
        <a:srgbClr val="2fa0e1"/>
      </a:accent5>
      <a:accent6>
        <a:srgbClr val="f0961d"/>
      </a:accent6>
      <a:hlink>
        <a:srgbClr val="e25a0b"/>
      </a:hlink>
      <a:folHlink>
        <a:srgbClr val="850006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575756"/>
      </a:dk2>
      <a:lt2>
        <a:srgbClr val="bcbcbc"/>
      </a:lt2>
      <a:accent1>
        <a:srgbClr val="369461"/>
      </a:accent1>
      <a:accent2>
        <a:srgbClr val="db3519"/>
      </a:accent2>
      <a:accent3>
        <a:srgbClr val="007789"/>
      </a:accent3>
      <a:accent4>
        <a:srgbClr val="90984f"/>
      </a:accent4>
      <a:accent5>
        <a:srgbClr val="2fa0e1"/>
      </a:accent5>
      <a:accent6>
        <a:srgbClr val="f0961d"/>
      </a:accent6>
      <a:hlink>
        <a:srgbClr val="e25a0b"/>
      </a:hlink>
      <a:folHlink>
        <a:srgbClr val="850006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575756"/>
      </a:dk2>
      <a:lt2>
        <a:srgbClr val="bcbcbc"/>
      </a:lt2>
      <a:accent1>
        <a:srgbClr val="369461"/>
      </a:accent1>
      <a:accent2>
        <a:srgbClr val="db3519"/>
      </a:accent2>
      <a:accent3>
        <a:srgbClr val="007789"/>
      </a:accent3>
      <a:accent4>
        <a:srgbClr val="90984f"/>
      </a:accent4>
      <a:accent5>
        <a:srgbClr val="2fa0e1"/>
      </a:accent5>
      <a:accent6>
        <a:srgbClr val="f0961d"/>
      </a:accent6>
      <a:hlink>
        <a:srgbClr val="e25a0b"/>
      </a:hlink>
      <a:folHlink>
        <a:srgbClr val="850006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575756"/>
      </a:dk2>
      <a:lt2>
        <a:srgbClr val="bcbcbc"/>
      </a:lt2>
      <a:accent1>
        <a:srgbClr val="369461"/>
      </a:accent1>
      <a:accent2>
        <a:srgbClr val="db3519"/>
      </a:accent2>
      <a:accent3>
        <a:srgbClr val="007789"/>
      </a:accent3>
      <a:accent4>
        <a:srgbClr val="90984f"/>
      </a:accent4>
      <a:accent5>
        <a:srgbClr val="2fa0e1"/>
      </a:accent5>
      <a:accent6>
        <a:srgbClr val="f0961d"/>
      </a:accent6>
      <a:hlink>
        <a:srgbClr val="e25a0b"/>
      </a:hlink>
      <a:folHlink>
        <a:srgbClr val="850006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politech_new</Template>
  <TotalTime>24263</TotalTime>
  <Application>LibreOffice/7.4.1.2$Linux_X86_64 LibreOffice_project/40$Build-2</Application>
  <AppVersion>15.0000</AppVersion>
  <Words>72</Words>
  <Paragraphs>25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2019-04-19T10:44:06Z</dcterms:created>
  <dc:creator>fox</dc:creator>
  <dc:description/>
  <dc:language>en-US</dc:language>
  <cp:lastModifiedBy/>
  <dcterms:modified xsi:type="dcterms:W3CDTF">2022-10-14T11:55:38Z</dcterms:modified>
  <cp:revision>174</cp:revision>
  <dc:subject/>
  <dc:title>Сумма компетенций: образовательный тезаурус специалиста цифровой экономики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Экран (4:3)</vt:lpwstr>
  </property>
  <property fmtid="{D5CDD505-2E9C-101B-9397-08002B2CF9AE}" pid="3" name="Slides">
    <vt:i4>6</vt:i4>
  </property>
</Properties>
</file>