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a6413c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3a6413c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a6413ce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3a6413ce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a6413ce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3a6413ce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3a6413ce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3a6413ce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3a6413ce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3a6413ce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3a6413ce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3a6413ce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3a6413ce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3a6413ce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3a6413ce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3a6413ce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Snake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Грибов Дмитрий Евгеньевич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Цели и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Идея проекта состоит в создании простейшей, соревновательной игры “Змейка”, где вы будете играть за змею, задача которой вырасти за счет питания яблоками.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1 Совершенствование работы с библиотеками PyGame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приложения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1.Pygamemenu - для создания меню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2.Топ игроков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3.Многоязычность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938400" y="73150"/>
            <a:ext cx="126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Меню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673175" y="572375"/>
            <a:ext cx="3470700" cy="4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Тут можно ввести имя, выбрать язык, включить или выключить полноэкранный режим, выбрать разрешение, начать игру, посмотреть зал славы.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450" y="572375"/>
            <a:ext cx="5729624" cy="45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945300" y="0"/>
            <a:ext cx="1253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5873325" y="501800"/>
            <a:ext cx="3270600" cy="4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игры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00"/>
            <a:ext cx="5873325" cy="46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2990550" y="0"/>
            <a:ext cx="316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лидеров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707000" y="599375"/>
            <a:ext cx="34371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Зал славы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375"/>
            <a:ext cx="5706999" cy="45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2935800" y="0"/>
            <a:ext cx="3762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 на поле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5612875" y="669150"/>
            <a:ext cx="3531000" cy="4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Змея, яблоко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075"/>
            <a:ext cx="5612875" cy="44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329450" y="0"/>
            <a:ext cx="450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БД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4975"/>
            <a:ext cx="5589550" cy="27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125" y="599400"/>
            <a:ext cx="3914863" cy="23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009050" y="0"/>
            <a:ext cx="1615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017550" y="1379975"/>
            <a:ext cx="75987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Мы усовершенствовали навыки работы с PyGame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У проекта есть большие планы на будущее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