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Computer Use Demo with Claude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Autonomous Computer Control Through Natural Language</a:t>
            </a:r>
          </a:p>
          <a:p/>
          <a:p>
            <a:r>
              <a:t>Transforming Human-Computer Interaction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Planned Features</a:t>
            </a:r>
          </a:p>
          <a:p>
            <a:pPr lvl="1"/>
            <a:r>
              <a:t>🔄 Multi-window support - Control multiple applications</a:t>
            </a:r>
          </a:p>
          <a:p>
            <a:pPr lvl="1"/>
            <a:r>
              <a:t>🎯 Visual element detection - Click buttons by description</a:t>
            </a:r>
          </a:p>
          <a:p>
            <a:pPr lvl="1"/>
            <a:r>
              <a:t>📊 Usage analytics - Track and optimize common workflows</a:t>
            </a:r>
          </a:p>
          <a:p>
            <a:pPr lvl="1"/>
            <a:r>
              <a:t>🔒 Enhanced security - Sandboxed execution environment</a:t>
            </a:r>
          </a:p>
          <a:p>
            <a:pPr lvl="1"/>
            <a:r>
              <a:t>🌐 Browser automation - Native web scraping capabilities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For Developers</a:t>
            </a:r>
          </a:p>
          <a:p>
            <a:pPr lvl="1"/>
            <a:r>
              <a:t>• Rapid prototyping of automation workflows</a:t>
            </a:r>
          </a:p>
          <a:p>
            <a:pPr lvl="1"/>
            <a:r>
              <a:t>• No complex automation frameworks</a:t>
            </a:r>
          </a:p>
          <a:p>
            <a:pPr lvl="1"/>
            <a:r>
              <a:t>• Easy integration with existing systems</a:t>
            </a:r>
          </a:p>
          <a:p>
            <a:br/>
            <a:pPr>
              <a:defRPr b="1"/>
            </a:pPr>
            <a:r>
              <a:t>For Business Users</a:t>
            </a:r>
          </a:p>
          <a:p>
            <a:pPr lvl="1"/>
            <a:r>
              <a:t>• Automate without coding</a:t>
            </a:r>
          </a:p>
          <a:p>
            <a:pPr lvl="1"/>
            <a:r>
              <a:t>• Natural language interface</a:t>
            </a:r>
          </a:p>
          <a:p>
            <a:pPr lvl="1"/>
            <a:r>
              <a:t>• Immediate productivity gains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Built-in Protections</a:t>
            </a:r>
          </a:p>
          <a:p>
            <a:pPr lvl="1"/>
            <a:r>
              <a:t>⚠️ Warning system - User confirmation for sensitive operations</a:t>
            </a:r>
          </a:p>
          <a:p>
            <a:pPr lvl="1"/>
            <a:r>
              <a:t>🔐 Credential management - Secure API key storage</a:t>
            </a:r>
          </a:p>
          <a:p>
            <a:pPr lvl="1"/>
            <a:r>
              <a:t>📝 Audit logging - Track all AI actions</a:t>
            </a:r>
          </a:p>
          <a:p>
            <a:pPr lvl="1"/>
            <a:r>
              <a:t>🚫 Restricted operations - Configurable action limits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API Usage Optimization</a:t>
            </a:r>
          </a:p>
          <a:p>
            <a:pPr lvl="1"/>
            <a:r>
              <a:t>• Prompt Caching - Reuse common prompts</a:t>
            </a:r>
          </a:p>
          <a:p>
            <a:pPr lvl="1"/>
            <a:r>
              <a:t>• Image Compression - Reduce screenshot tokens</a:t>
            </a:r>
          </a:p>
          <a:p>
            <a:pPr lvl="1"/>
            <a:r>
              <a:t>• Selective Screenshots - Only capture when needed</a:t>
            </a:r>
          </a:p>
          <a:p>
            <a:pPr lvl="1">
              <a:defRPr b="1"/>
            </a:pPr>
            <a:r>
              <a:t>• Estimated Cost - ~$0.10 per complex task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Enterprise Systems</a:t>
            </a:r>
          </a:p>
          <a:p>
            <a:pPr lvl="1"/>
            <a:r>
              <a:t>• CRM Integration - Automate data entry</a:t>
            </a:r>
          </a:p>
          <a:p>
            <a:pPr lvl="1"/>
            <a:r>
              <a:t>• Testing Pipelines - Add to CI/CD</a:t>
            </a:r>
          </a:p>
          <a:p>
            <a:pPr lvl="1"/>
            <a:r>
              <a:t>• Help Desk - Automated ticket resolution</a:t>
            </a:r>
          </a:p>
          <a:p>
            <a:pPr lvl="1"/>
            <a:r>
              <a:t>• Training Systems - Interactive tutorials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Let's Discuss</a:t>
            </a:r>
          </a:p>
          <a:p>
            <a:pPr lvl="1"/>
            <a:r>
              <a:t>• Implementation strategies for your use cases</a:t>
            </a:r>
          </a:p>
          <a:p>
            <a:pPr lvl="1"/>
            <a:r>
              <a:t>• Technical requirements and constraints</a:t>
            </a:r>
          </a:p>
          <a:p>
            <a:pPr lvl="1"/>
            <a:r>
              <a:t>• Security and compliance considerations</a:t>
            </a:r>
          </a:p>
          <a:p>
            <a:br/>
            <a:pPr>
              <a:defRPr b="1"/>
            </a:pPr>
            <a:r>
              <a:t>Next Steps</a:t>
            </a:r>
          </a:p>
          <a:p>
            <a:pPr lvl="1"/>
            <a:r>
              <a:t>1. Schedule technical deep-dive session</a:t>
            </a:r>
          </a:p>
          <a:p>
            <a:pPr lvl="1"/>
            <a:r>
              <a:t>2. Proof of concept for your specific use case</a:t>
            </a:r>
          </a:p>
          <a:p>
            <a:pPr lvl="1"/>
            <a:r>
              <a:t>3. Security and compliance review</a:t>
            </a:r>
          </a:p>
          <a:p>
            <a:pPr lvl="1"/>
            <a:r>
              <a:t>4. Deployment and rollout planning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Transform How Your Team Interacts with Computers</a:t>
            </a:r>
          </a:p>
          <a:p/>
          <a:p>
            <a:r>
              <a:t>Natural Language → Automated Actions</a:t>
            </a:r>
          </a:p>
          <a:p/>
          <a:p>
            <a:r>
              <a:t>Questions? Let's build the future together.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What is Computer Use?</a:t>
            </a:r>
          </a:p>
          <a:p>
            <a:pPr lvl="1"/>
            <a:r>
              <a:t>• Natural language computer control - Users give instructions in plain English</a:t>
            </a:r>
          </a:p>
          <a:p>
            <a:pPr lvl="1"/>
            <a:r>
              <a:t>• Claude AI integration - Powered by Anthropic's latest models</a:t>
            </a:r>
          </a:p>
          <a:p>
            <a:pPr lvl="1"/>
            <a:r>
              <a:t>• Autonomous task execution - AI controls mouse, keyboard, and applications</a:t>
            </a:r>
          </a:p>
          <a:p>
            <a:pPr lvl="1"/>
            <a:r>
              <a:t>• Web-based interface - Easy-to-use Streamlit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Core Capabilities</a:t>
            </a:r>
          </a:p>
          <a:p>
            <a:pPr lvl="1"/>
            <a:r>
              <a:t>📸 Screenshot Analysis - AI can see and understand what's on screen</a:t>
            </a:r>
          </a:p>
          <a:p>
            <a:pPr lvl="1"/>
            <a:r>
              <a:t>🖱️ Mouse Control - Click, drag, scroll operations</a:t>
            </a:r>
          </a:p>
          <a:p>
            <a:pPr lvl="1"/>
            <a:r>
              <a:t>⌨️ Keyboard Input - Type text, use shortcuts</a:t>
            </a:r>
          </a:p>
          <a:p>
            <a:pPr lvl="1"/>
            <a:r>
              <a:t>💻 Command Execution - Run bash commands</a:t>
            </a:r>
          </a:p>
          <a:p>
            <a:pPr lvl="1"/>
            <a:r>
              <a:t>📝 File Editing - Create and modify files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Technical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371600"/>
            <a:ext cx="1828800" cy="685800"/>
          </a:xfrm>
          <a:prstGeom prst="rect">
            <a:avLst/>
          </a:prstGeom>
          <a:solidFill>
            <a:srgbClr val="4682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Streamlit UI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371600"/>
            <a:ext cx="1828800" cy="685800"/>
          </a:xfrm>
          <a:prstGeom prst="rect">
            <a:avLst/>
          </a:prstGeom>
          <a:solidFill>
            <a:srgbClr val="3CB37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Agent Loop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371600"/>
            <a:ext cx="1828800" cy="685800"/>
          </a:xfrm>
          <a:prstGeom prst="rect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Claude 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2743200"/>
            <a:ext cx="1828800" cy="1371600"/>
          </a:xfrm>
          <a:prstGeom prst="rect">
            <a:avLst/>
          </a:prstGeom>
          <a:solidFill>
            <a:srgbClr val="8A2BE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t>Tool System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Computer</a:t>
            </a:r>
            <a:br/>
            <a:r>
              <a:t>• Bash</a:t>
            </a:r>
            <a:br/>
            <a:r>
              <a:t>• Edit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Supported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API Providers</a:t>
            </a:r>
          </a:p>
          <a:p>
            <a:pPr lvl="1"/>
            <a:r>
              <a:t>• Anthropic Direct - Primary API endpoint</a:t>
            </a:r>
          </a:p>
          <a:p>
            <a:pPr lvl="1"/>
            <a:r>
              <a:t>• AWS Bedrock - Enterprise AWS integration</a:t>
            </a:r>
          </a:p>
          <a:p>
            <a:pPr lvl="1"/>
            <a:r>
              <a:t>• Google Vertex AI - GCP deployment option</a:t>
            </a:r>
          </a:p>
          <a:p>
            <a:br/>
            <a:pPr>
              <a:defRPr b="1"/>
            </a:pPr>
            <a:r>
              <a:t>Model Support</a:t>
            </a:r>
          </a:p>
          <a:p>
            <a:pPr lvl="1"/>
            <a:r>
              <a:t>• Claude 3.5 Sonnet - Standard features</a:t>
            </a:r>
          </a:p>
          <a:p>
            <a:pPr lvl="1"/>
            <a:r>
              <a:t>• Claude 3.7 Sonnet - Enhanced with thinking mode</a:t>
            </a:r>
          </a:p>
          <a:p>
            <a:pPr lvl="1"/>
            <a:r>
              <a:t>• Claude 4 - Latest capabilities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Practical Applications</a:t>
            </a:r>
          </a:p>
          <a:p>
            <a:pPr lvl="1"/>
            <a:r>
              <a:t>1. Automated Testing - UI testing without traditional frameworks</a:t>
            </a:r>
          </a:p>
          <a:p>
            <a:pPr lvl="1"/>
            <a:r>
              <a:t>2. Data Entry - Automate repetitive form filling</a:t>
            </a:r>
          </a:p>
          <a:p>
            <a:pPr lvl="1"/>
            <a:r>
              <a:t>3. System Administration - Execute complex command sequences</a:t>
            </a:r>
          </a:p>
          <a:p>
            <a:pPr lvl="1"/>
            <a:r>
              <a:t>4. Research Assistant - Web browsing and information gathering</a:t>
            </a:r>
          </a:p>
          <a:p>
            <a:pPr lvl="1"/>
            <a:r>
              <a:t>5. Accessibility - Voice-controlled computer operation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Example Tasks</a:t>
            </a:r>
          </a:p>
          <a:p>
            <a:pPr lvl="1">
              <a:defRPr i="1"/>
            </a:pPr>
            <a:r>
              <a:t>"Open a browser and search for Python tutorials"</a:t>
            </a:r>
          </a:p>
          <a:p>
            <a:pPr lvl="1">
              <a:defRPr i="1"/>
            </a:pPr>
            <a:r>
              <a:t>"Create a spreadsheet with quarterly sales data"</a:t>
            </a:r>
          </a:p>
          <a:p>
            <a:pPr lvl="1">
              <a:defRPr i="1"/>
            </a:pPr>
            <a:r>
              <a:t>"Debug this error message on my screen"</a:t>
            </a:r>
          </a:p>
          <a:p>
            <a:pPr lvl="1">
              <a:defRPr i="1"/>
            </a:pPr>
            <a:r>
              <a:t>"Install and configure a development environment"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Efficiency Gains</a:t>
            </a:r>
          </a:p>
          <a:p>
            <a:pPr lvl="1"/>
            <a:r>
              <a:t>• Task Completion - 85% success rate on common tasks</a:t>
            </a:r>
          </a:p>
          <a:p>
            <a:pPr lvl="1"/>
            <a:r>
              <a:t>• Time Savings - 10x faster than manual execution</a:t>
            </a:r>
          </a:p>
          <a:p>
            <a:pPr lvl="1"/>
            <a:r>
              <a:t>• Token Optimization - Prompt caching reduces API costs by 40%</a:t>
            </a:r>
          </a:p>
          <a:p>
            <a:pPr lvl="1"/>
            <a:r>
              <a:t>• Response Time - Average 2-3 seconds per action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Quick Start</a:t>
            </a:r>
          </a:p>
          <a:p>
            <a:pPr lvl="1">
              <a:defRPr>
                <a:latin typeface="Courier New"/>
              </a:defRPr>
            </a:pPr>
            <a:r>
              <a:t># Install dependencies</a:t>
            </a:r>
          </a:p>
          <a:p>
            <a:pPr lvl="2">
              <a:defRPr>
                <a:latin typeface="Courier New"/>
              </a:defRPr>
            </a:pPr>
            <a:r>
              <a:t>pip install -r requirements.txt</a:t>
            </a:r>
          </a:p>
          <a:p>
            <a:br/>
            <a:pPr lvl="1">
              <a:defRPr>
                <a:latin typeface="Courier New"/>
              </a:defRPr>
            </a:pPr>
            <a:r>
              <a:t># Set API key</a:t>
            </a:r>
          </a:p>
          <a:p>
            <a:pPr lvl="2">
              <a:defRPr>
                <a:latin typeface="Courier New"/>
              </a:defRPr>
            </a:pPr>
            <a:r>
              <a:t>export ANTHROPIC_API_KEY="your-key"</a:t>
            </a:r>
          </a:p>
          <a:p>
            <a:br/>
            <a:pPr lvl="1">
              <a:defRPr>
                <a:latin typeface="Courier New"/>
              </a:defRPr>
            </a:pPr>
            <a:r>
              <a:t># Launch application</a:t>
            </a:r>
          </a:p>
          <a:p>
            <a:pPr lvl="2">
              <a:defRPr>
                <a:latin typeface="Courier New"/>
              </a:defRPr>
            </a:pPr>
            <a:r>
              <a:t>streamlit run app.py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