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dvent Pro SemiBold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hareTec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dventPro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AdventProSemiBold-italic.fntdata"/><Relationship Id="rId12" Type="http://schemas.openxmlformats.org/officeDocument/2006/relationships/font" Target="fonts/AdventProSemiBold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0e66a72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0e66a72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0e66a72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0e66a72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0e66a72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0e66a72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0e66a72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10e66a72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48500" y="229821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Sprint 2- Baseline Modeling</a:t>
            </a:r>
            <a:endParaRPr sz="26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287600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Forecasts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Problem Statement</a:t>
            </a:r>
            <a:endParaRPr b="1"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Fantasy sports and sports betting are growing industries where users make decisions based on past player performance to win in fantasy leagues or place strategic bets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By developing predictive models for fantasy points, I can help provide users with data-driven insights that help them make better choices, potentially increasing their success in fantasy leagues and betting outcomes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Opportunity</a:t>
            </a: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Fantasy sports players and bettors often struggle to predict player performance accurately, leading to missed opportunities and poor decision-making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Goal</a:t>
            </a: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These models aim to improve player performance forecasts, enabling users to make more informed lineup and betting decisions, thus enhancing their overall experience and competitiveness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Non-Technical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1" type="body"/>
          </p:nvPr>
        </p:nvSpPr>
        <p:spPr>
          <a:xfrm>
            <a:off x="638550" y="8633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Data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Collected player data for each week of the 2023 NFL season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Divided the data into 4 dataframes, one for each position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Contains various features related to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player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performance, such as passing/rushing yards, touchdowns, etc.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Preprocessing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Sorted data by PLAYER NAME and DATE for consistent calculations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Removed/created new features to enhance the predictive power of the model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Calculated 5-game rolling averages for key stats to capture recent trends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Computed cumulative season metrics (e.g., season_fantasy_points_avg) for long-term trends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Handled missing values and ensured positional relevance by filtering irrelevant stats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9" name="Google Shape;469;p25"/>
          <p:cNvSpPr txBox="1"/>
          <p:nvPr>
            <p:ph type="ctrTitle"/>
          </p:nvPr>
        </p:nvSpPr>
        <p:spPr>
          <a:xfrm>
            <a:off x="539825" y="394125"/>
            <a:ext cx="6045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 Overview</a:t>
            </a:r>
            <a:endParaRPr/>
          </a:p>
        </p:txBody>
      </p:sp>
      <p:pic>
        <p:nvPicPr>
          <p:cNvPr id="470" name="Google Shape;4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363" y="3958575"/>
            <a:ext cx="5311274" cy="10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638550" y="875375"/>
            <a:ext cx="56724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Performance Trends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On average, each position has a relatively slow start to the season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When plotting the average fantasy points per week, each position showed a gradual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increase from around week 1 to 6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Positional Differences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Quarterbacks have the least consistent stats, which in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theory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would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 make them harder to model accurately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Week 17 Issue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During the EDA process, I encountered an issue related to week 17 statistics for each dataframe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The issue is likely caused by a mistake made in preprocessing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This will be further explored in the subsequent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notebook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373075" y="411675"/>
            <a:ext cx="702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Exploratory Data Analysis</a:t>
            </a:r>
            <a:endParaRPr/>
          </a:p>
        </p:txBody>
      </p:sp>
      <p:pic>
        <p:nvPicPr>
          <p:cNvPr id="477" name="Google Shape;4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074" y="1281475"/>
            <a:ext cx="2580650" cy="16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075" y="3064250"/>
            <a:ext cx="2580650" cy="171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/>
          <p:nvPr>
            <p:ph idx="1" type="body"/>
          </p:nvPr>
        </p:nvSpPr>
        <p:spPr>
          <a:xfrm>
            <a:off x="638550" y="875375"/>
            <a:ext cx="46080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Ridge Regression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Introduced regularization to address multicollinearity from overlapping metrics (e.g., season vs. rolling averages)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Performance: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Models performed well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Average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R² of ~.83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Average MAE ~2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Models performed much better in regards to MAE when using Grid Search CV 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Found that certain positions received better metrics likely due to differences in statistical contributions and variability in performance</a:t>
            </a:r>
            <a:endParaRPr b="1" sz="13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84" name="Google Shape;484;p27"/>
          <p:cNvSpPr txBox="1"/>
          <p:nvPr>
            <p:ph type="ctrTitle"/>
          </p:nvPr>
        </p:nvSpPr>
        <p:spPr>
          <a:xfrm>
            <a:off x="574950" y="372200"/>
            <a:ext cx="62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 and Evaluation Metrics</a:t>
            </a:r>
            <a:endParaRPr/>
          </a:p>
        </p:txBody>
      </p:sp>
      <p:pic>
        <p:nvPicPr>
          <p:cNvPr id="485" name="Google Shape;4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950" y="1500125"/>
            <a:ext cx="3592651" cy="214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idx="1" type="body"/>
          </p:nvPr>
        </p:nvSpPr>
        <p:spPr>
          <a:xfrm>
            <a:off x="638550" y="875375"/>
            <a:ext cx="6046500" cy="4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Deal with ‘Week 17’ Issue</a:t>
            </a: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Locate the source of the issue related to Week 17 data and fix it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Advanced Modeling: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Experiment with a Recurrent Neural Networks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Implement Random Forest ensemble models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Feature Engineering: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Potentially incorporate contextual features: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Game-specific factors (e.g., opponent strength)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Weather conditions and playoff implications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Productization: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Develop a user-friendly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program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 for fantasy managers to access predictions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1" name="Google Shape;491;p28"/>
          <p:cNvSpPr txBox="1"/>
          <p:nvPr>
            <p:ph type="ctrTitle"/>
          </p:nvPr>
        </p:nvSpPr>
        <p:spPr>
          <a:xfrm>
            <a:off x="574950" y="411675"/>
            <a:ext cx="562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b="0" l="57868" r="0" t="0"/>
          <a:stretch/>
        </p:blipFill>
        <p:spPr>
          <a:xfrm>
            <a:off x="6606950" y="411675"/>
            <a:ext cx="1709100" cy="2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750" y="3291950"/>
            <a:ext cx="1899500" cy="14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