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4206875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94660"/>
  </p:normalViewPr>
  <p:slideViewPr>
    <p:cSldViewPr snapToGrid="0">
      <p:cViewPr>
        <p:scale>
          <a:sx n="111" d="100"/>
          <a:sy n="111" d="100"/>
        </p:scale>
        <p:origin x="23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838135"/>
            <a:ext cx="3575844" cy="1782962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2689855"/>
            <a:ext cx="3155156" cy="1236456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272660"/>
            <a:ext cx="907107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272660"/>
            <a:ext cx="2668736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1276764"/>
            <a:ext cx="3628430" cy="2130308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3427225"/>
            <a:ext cx="3628430" cy="1120279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72662"/>
            <a:ext cx="362843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1255424"/>
            <a:ext cx="1779705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870688"/>
            <a:ext cx="17797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1255424"/>
            <a:ext cx="1788470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870688"/>
            <a:ext cx="178847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737370"/>
            <a:ext cx="2129730" cy="3639425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737370"/>
            <a:ext cx="2129730" cy="3639425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272662"/>
            <a:ext cx="362843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1363302"/>
            <a:ext cx="362843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DFF-0522-4F85-932F-181CAB09925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4746665"/>
            <a:ext cx="14198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6" y="72918"/>
            <a:ext cx="4206875" cy="935452"/>
          </a:xfrm>
          <a:prstGeom prst="rect">
            <a:avLst/>
          </a:prstGeom>
        </p:spPr>
      </p:pic>
      <p:sp>
        <p:nvSpPr>
          <p:cNvPr id="612" name="Arrow: Down 611">
            <a:extLst>
              <a:ext uri="{FF2B5EF4-FFF2-40B4-BE49-F238E27FC236}">
                <a16:creationId xmlns:a16="http://schemas.microsoft.com/office/drawing/2014/main" id="{EAFB1AF6-29F8-4B19-B3E1-A7A942E27561}"/>
              </a:ext>
            </a:extLst>
          </p:cNvPr>
          <p:cNvSpPr/>
          <p:nvPr/>
        </p:nvSpPr>
        <p:spPr>
          <a:xfrm>
            <a:off x="2219498" y="951962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row: Down 612">
            <a:extLst>
              <a:ext uri="{FF2B5EF4-FFF2-40B4-BE49-F238E27FC236}">
                <a16:creationId xmlns:a16="http://schemas.microsoft.com/office/drawing/2014/main" id="{D37A578D-E91F-47F6-935F-E26E3E3AA7FD}"/>
              </a:ext>
            </a:extLst>
          </p:cNvPr>
          <p:cNvSpPr/>
          <p:nvPr/>
        </p:nvSpPr>
        <p:spPr>
          <a:xfrm>
            <a:off x="2182091" y="3875996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458976B-743C-4DBF-ABAE-6EF93F83B0D8}"/>
              </a:ext>
            </a:extLst>
          </p:cNvPr>
          <p:cNvSpPr txBox="1"/>
          <p:nvPr/>
        </p:nvSpPr>
        <p:spPr>
          <a:xfrm>
            <a:off x="257835" y="4041036"/>
            <a:ext cx="408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between/within edge block by its first singular value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subject block by its subsequently derived first singular value</a:t>
            </a:r>
          </a:p>
        </p:txBody>
      </p:sp>
      <p:sp>
        <p:nvSpPr>
          <p:cNvPr id="765" name="Arrow: Down 764">
            <a:extLst>
              <a:ext uri="{FF2B5EF4-FFF2-40B4-BE49-F238E27FC236}">
                <a16:creationId xmlns:a16="http://schemas.microsoft.com/office/drawing/2014/main" id="{16776343-D749-49CD-9F97-B050A64A6044}"/>
              </a:ext>
            </a:extLst>
          </p:cNvPr>
          <p:cNvSpPr/>
          <p:nvPr/>
        </p:nvSpPr>
        <p:spPr>
          <a:xfrm>
            <a:off x="2182091" y="4471515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CD26345-975F-4FD0-91D9-B783612D85F0}"/>
              </a:ext>
            </a:extLst>
          </p:cNvPr>
          <p:cNvSpPr/>
          <p:nvPr/>
        </p:nvSpPr>
        <p:spPr>
          <a:xfrm>
            <a:off x="1916083" y="4746567"/>
            <a:ext cx="606830" cy="30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FF1D2-EAE0-492C-9023-129544E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3" y="1677397"/>
            <a:ext cx="3420727" cy="2175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C15378-7036-488B-81F6-1E1D9011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61" y="1177086"/>
            <a:ext cx="251687" cy="25168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FA5B2C0-D25B-46E0-A95B-B79D8CAA960E}"/>
              </a:ext>
            </a:extLst>
          </p:cNvPr>
          <p:cNvSpPr/>
          <p:nvPr/>
        </p:nvSpPr>
        <p:spPr>
          <a:xfrm>
            <a:off x="2219498" y="1517581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10"/>
          <a:stretch/>
        </p:blipFill>
        <p:spPr>
          <a:xfrm>
            <a:off x="-16625" y="136418"/>
            <a:ext cx="3344026" cy="93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6D80B-480C-8442-8652-B6BE9C73815B}"/>
              </a:ext>
            </a:extLst>
          </p:cNvPr>
          <p:cNvSpPr txBox="1"/>
          <p:nvPr/>
        </p:nvSpPr>
        <p:spPr>
          <a:xfrm>
            <a:off x="-29941" y="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EC879-570B-9F46-BF40-E31E4FA66A53}"/>
              </a:ext>
            </a:extLst>
          </p:cNvPr>
          <p:cNvSpPr txBox="1"/>
          <p:nvPr/>
        </p:nvSpPr>
        <p:spPr>
          <a:xfrm>
            <a:off x="-29941" y="13180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7D065024-E9F4-B74C-88D1-83268D61401D}"/>
              </a:ext>
            </a:extLst>
          </p:cNvPr>
          <p:cNvGrpSpPr>
            <a:grpSpLocks noChangeAspect="1"/>
          </p:cNvGrpSpPr>
          <p:nvPr/>
        </p:nvGrpSpPr>
        <p:grpSpPr>
          <a:xfrm>
            <a:off x="3530780" y="496842"/>
            <a:ext cx="349079" cy="349078"/>
            <a:chOff x="10776317" y="15732952"/>
            <a:chExt cx="585217" cy="58521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52E3499-72EA-0744-B304-921A5AC44A81}"/>
                </a:ext>
              </a:extLst>
            </p:cNvPr>
            <p:cNvSpPr/>
            <p:nvPr/>
          </p:nvSpPr>
          <p:spPr>
            <a:xfrm>
              <a:off x="10776318" y="15732953"/>
              <a:ext cx="585216" cy="585216"/>
            </a:xfrm>
            <a:prstGeom prst="rect">
              <a:avLst/>
            </a:prstGeom>
            <a:solidFill>
              <a:srgbClr val="4BAAC3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0CDCDFF-B2FB-9841-937D-25AD77E9D7F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317" y="15732952"/>
              <a:ext cx="585216" cy="5852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0" name="TextBox 579">
            <a:extLst>
              <a:ext uri="{FF2B5EF4-FFF2-40B4-BE49-F238E27FC236}">
                <a16:creationId xmlns:a16="http://schemas.microsoft.com/office/drawing/2014/main" id="{5259FEB9-E701-7C40-8756-0F6059155E6D}"/>
              </a:ext>
            </a:extLst>
          </p:cNvPr>
          <p:cNvSpPr txBox="1"/>
          <p:nvPr/>
        </p:nvSpPr>
        <p:spPr>
          <a:xfrm>
            <a:off x="3246772" y="99568"/>
            <a:ext cx="960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Fisher’s </a:t>
            </a:r>
            <a:br>
              <a:rPr lang="en-US" sz="800" dirty="0">
                <a:latin typeface="Helvetica" pitchFamily="2" charset="0"/>
              </a:rPr>
            </a:br>
            <a:r>
              <a:rPr lang="en-US" sz="800" dirty="0">
                <a:latin typeface="Helvetica" pitchFamily="2" charset="0"/>
              </a:rPr>
              <a:t>Z-transformed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1BCBB51-BB1E-6945-9AF0-22E68C191684}"/>
              </a:ext>
            </a:extLst>
          </p:cNvPr>
          <p:cNvSpPr txBox="1"/>
          <p:nvPr/>
        </p:nvSpPr>
        <p:spPr>
          <a:xfrm>
            <a:off x="2367298" y="102862"/>
            <a:ext cx="9601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Cross correlation between parcels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CAE5A89-F9E5-DE43-9924-FE41B490FA82}"/>
              </a:ext>
            </a:extLst>
          </p:cNvPr>
          <p:cNvSpPr txBox="1"/>
          <p:nvPr/>
        </p:nvSpPr>
        <p:spPr>
          <a:xfrm>
            <a:off x="984082" y="105562"/>
            <a:ext cx="13832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Parcel’s mean time series during resting-state scan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088A7FD-8328-7E42-94D4-C10D5946CE49}"/>
              </a:ext>
            </a:extLst>
          </p:cNvPr>
          <p:cNvSpPr txBox="1"/>
          <p:nvPr/>
        </p:nvSpPr>
        <p:spPr>
          <a:xfrm>
            <a:off x="-29941" y="3424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1D1D8-CA58-4DBF-9AAC-CBF6EDCD4739}"/>
              </a:ext>
            </a:extLst>
          </p:cNvPr>
          <p:cNvGrpSpPr/>
          <p:nvPr/>
        </p:nvGrpSpPr>
        <p:grpSpPr>
          <a:xfrm>
            <a:off x="457982" y="3912243"/>
            <a:ext cx="3757752" cy="1111197"/>
            <a:chOff x="457982" y="3719739"/>
            <a:chExt cx="3757752" cy="1111197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CD6DDF4-6E2B-0849-AB58-999D073B2F36}"/>
                </a:ext>
              </a:extLst>
            </p:cNvPr>
            <p:cNvSpPr txBox="1"/>
            <p:nvPr/>
          </p:nvSpPr>
          <p:spPr>
            <a:xfrm>
              <a:off x="457982" y="4156398"/>
              <a:ext cx="9601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6683769-7AA9-444F-BFBC-F54A0DAA2F88}"/>
                </a:ext>
              </a:extLst>
            </p:cNvPr>
            <p:cNvSpPr txBox="1"/>
            <p:nvPr/>
          </p:nvSpPr>
          <p:spPr>
            <a:xfrm>
              <a:off x="461661" y="4492382"/>
              <a:ext cx="498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𝛿’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EB9BAB4-7766-CD45-89D9-06F0C4BC8F1A}"/>
                </a:ext>
              </a:extLst>
            </p:cNvPr>
            <p:cNvSpPr txBox="1"/>
            <p:nvPr/>
          </p:nvSpPr>
          <p:spPr>
            <a:xfrm>
              <a:off x="762683" y="4492382"/>
              <a:ext cx="556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➗ 𝛿’</a:t>
              </a:r>
              <a:r>
                <a:rPr lang="en-US" sz="800" baseline="-25000" dirty="0">
                  <a:latin typeface="Helvetica" pitchFamily="2" charset="0"/>
                </a:rPr>
                <a:t>1</a:t>
              </a:r>
            </a:p>
            <a:p>
              <a:pPr algn="ctr"/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E664578D-4810-4D4B-8E3B-F5DFAFC05466}"/>
                </a:ext>
              </a:extLst>
            </p:cNvPr>
            <p:cNvSpPr txBox="1"/>
            <p:nvPr/>
          </p:nvSpPr>
          <p:spPr>
            <a:xfrm>
              <a:off x="1164618" y="4492382"/>
              <a:ext cx="2995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Arial" panose="020B0604020202020204" pitchFamily="34" charset="0"/>
                </a:rPr>
                <a:t>Normalize between/within edge block by its first singular value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E841B46-9E27-AD4B-8047-3A967E286D11}"/>
                </a:ext>
              </a:extLst>
            </p:cNvPr>
            <p:cNvSpPr txBox="1"/>
            <p:nvPr/>
          </p:nvSpPr>
          <p:spPr>
            <a:xfrm>
              <a:off x="1121946" y="4175739"/>
              <a:ext cx="30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  <a:cs typeface="Arial" panose="020B0604020202020204" pitchFamily="34" charset="0"/>
                </a:rPr>
                <a:t>Normalize subject block by its first singular value, and then…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BC05A17-00BE-AA4A-8778-64D9BD08C3A0}"/>
                </a:ext>
              </a:extLst>
            </p:cNvPr>
            <p:cNvSpPr/>
            <p:nvPr/>
          </p:nvSpPr>
          <p:spPr>
            <a:xfrm>
              <a:off x="3661651" y="3719739"/>
              <a:ext cx="554083" cy="2166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 pitchFamily="2" charset="0"/>
                </a:rPr>
                <a:t>PCA</a:t>
              </a:r>
            </a:p>
          </p:txBody>
        </p:sp>
        <p:sp>
          <p:nvSpPr>
            <p:cNvPr id="256" name="Arrow: Down 764">
              <a:extLst>
                <a:ext uri="{FF2B5EF4-FFF2-40B4-BE49-F238E27FC236}">
                  <a16:creationId xmlns:a16="http://schemas.microsoft.com/office/drawing/2014/main" id="{51EBF1AC-7015-0740-B85B-1F4C0F0EDD50}"/>
                </a:ext>
              </a:extLst>
            </p:cNvPr>
            <p:cNvSpPr/>
            <p:nvPr/>
          </p:nvSpPr>
          <p:spPr>
            <a:xfrm rot="16200000">
              <a:off x="3569433" y="3766313"/>
              <a:ext cx="137631" cy="13097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37FE9297-6FAB-4569-9FE1-616688AA6C7B}"/>
              </a:ext>
            </a:extLst>
          </p:cNvPr>
          <p:cNvSpPr/>
          <p:nvPr/>
        </p:nvSpPr>
        <p:spPr>
          <a:xfrm rot="5400000">
            <a:off x="888368" y="3976451"/>
            <a:ext cx="99332" cy="611862"/>
          </a:xfrm>
          <a:prstGeom prst="rightBrace">
            <a:avLst>
              <a:gd name="adj1" fmla="val 75412"/>
              <a:gd name="adj2" fmla="val 4988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A4EFED9-7149-449E-A093-B0D1ADBC2424}"/>
              </a:ext>
            </a:extLst>
          </p:cNvPr>
          <p:cNvSpPr/>
          <p:nvPr/>
        </p:nvSpPr>
        <p:spPr>
          <a:xfrm rot="5400000">
            <a:off x="681082" y="4549946"/>
            <a:ext cx="53306" cy="151265"/>
          </a:xfrm>
          <a:prstGeom prst="rightBrace">
            <a:avLst>
              <a:gd name="adj1" fmla="val 34124"/>
              <a:gd name="adj2" fmla="val 4988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56BB5F2-CF9A-4E36-B4D5-F266A4FB71F3}"/>
              </a:ext>
            </a:extLst>
          </p:cNvPr>
          <p:cNvSpPr/>
          <p:nvPr/>
        </p:nvSpPr>
        <p:spPr>
          <a:xfrm rot="5400000">
            <a:off x="998440" y="4406042"/>
            <a:ext cx="53308" cy="437742"/>
          </a:xfrm>
          <a:prstGeom prst="rightBrace">
            <a:avLst>
              <a:gd name="adj1" fmla="val 75412"/>
              <a:gd name="adj2" fmla="val 4988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E5B-4962-44F6-A59D-4FB6C541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41" y="1402260"/>
            <a:ext cx="4206875" cy="18115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BED382-65F2-4222-B87A-CA77BA74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16"/>
          <a:stretch/>
        </p:blipFill>
        <p:spPr>
          <a:xfrm>
            <a:off x="-606311" y="3610343"/>
            <a:ext cx="4206875" cy="6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5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74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如淇 游</dc:creator>
  <cp:lastModifiedBy>如淇 游</cp:lastModifiedBy>
  <cp:revision>14</cp:revision>
  <dcterms:created xsi:type="dcterms:W3CDTF">2019-12-05T22:52:55Z</dcterms:created>
  <dcterms:modified xsi:type="dcterms:W3CDTF">2019-12-10T05:18:29Z</dcterms:modified>
</cp:coreProperties>
</file>