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06875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838135"/>
            <a:ext cx="3575844" cy="1782962"/>
          </a:xfrm>
        </p:spPr>
        <p:txBody>
          <a:bodyPr anchor="b"/>
          <a:lstStyle>
            <a:lvl1pPr algn="ctr"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60" y="2689855"/>
            <a:ext cx="3155156" cy="1236456"/>
          </a:xfrm>
        </p:spPr>
        <p:txBody>
          <a:bodyPr/>
          <a:lstStyle>
            <a:lvl1pPr marL="0" indent="0" algn="ctr">
              <a:buNone/>
              <a:defRPr sz="1104"/>
            </a:lvl1pPr>
            <a:lvl2pPr marL="210358" indent="0" algn="ctr">
              <a:buNone/>
              <a:defRPr sz="920"/>
            </a:lvl2pPr>
            <a:lvl3pPr marL="420715" indent="0" algn="ctr">
              <a:buNone/>
              <a:defRPr sz="828"/>
            </a:lvl3pPr>
            <a:lvl4pPr marL="631073" indent="0" algn="ctr">
              <a:buNone/>
              <a:defRPr sz="736"/>
            </a:lvl4pPr>
            <a:lvl5pPr marL="841431" indent="0" algn="ctr">
              <a:buNone/>
              <a:defRPr sz="736"/>
            </a:lvl5pPr>
            <a:lvl6pPr marL="1051789" indent="0" algn="ctr">
              <a:buNone/>
              <a:defRPr sz="736"/>
            </a:lvl6pPr>
            <a:lvl7pPr marL="1262146" indent="0" algn="ctr">
              <a:buNone/>
              <a:defRPr sz="736"/>
            </a:lvl7pPr>
            <a:lvl8pPr marL="1472504" indent="0" algn="ctr">
              <a:buNone/>
              <a:defRPr sz="736"/>
            </a:lvl8pPr>
            <a:lvl9pPr marL="1682862" indent="0" algn="ctr">
              <a:buNone/>
              <a:defRPr sz="7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545" y="272660"/>
            <a:ext cx="907107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223" y="272660"/>
            <a:ext cx="2668736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2" y="1276764"/>
            <a:ext cx="3628430" cy="2130308"/>
          </a:xfrm>
        </p:spPr>
        <p:txBody>
          <a:bodyPr anchor="b"/>
          <a:lstStyle>
            <a:lvl1pPr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32" y="3427225"/>
            <a:ext cx="3628430" cy="1120279"/>
          </a:xfrm>
        </p:spPr>
        <p:txBody>
          <a:bodyPr/>
          <a:lstStyle>
            <a:lvl1pPr marL="0" indent="0">
              <a:buNone/>
              <a:defRPr sz="1104">
                <a:solidFill>
                  <a:schemeClr val="tx1"/>
                </a:solidFill>
              </a:defRPr>
            </a:lvl1pPr>
            <a:lvl2pPr marL="210358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2pPr>
            <a:lvl3pPr marL="420715" indent="0">
              <a:buNone/>
              <a:defRPr sz="828">
                <a:solidFill>
                  <a:schemeClr val="tx1">
                    <a:tint val="75000"/>
                  </a:schemeClr>
                </a:solidFill>
              </a:defRPr>
            </a:lvl3pPr>
            <a:lvl4pPr marL="631073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4pPr>
            <a:lvl5pPr marL="841431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5pPr>
            <a:lvl6pPr marL="1051789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6pPr>
            <a:lvl7pPr marL="126214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7pPr>
            <a:lvl8pPr marL="1472504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8pPr>
            <a:lvl9pPr marL="1682862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223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730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272662"/>
            <a:ext cx="362843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71" y="1255424"/>
            <a:ext cx="1779705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71" y="1870688"/>
            <a:ext cx="1779705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731" y="1255424"/>
            <a:ext cx="1788470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731" y="1870688"/>
            <a:ext cx="1788470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70" y="737370"/>
            <a:ext cx="2129730" cy="3639425"/>
          </a:xfrm>
        </p:spPr>
        <p:txBody>
          <a:bodyPr/>
          <a:lstStyle>
            <a:lvl1pPr>
              <a:defRPr sz="1472"/>
            </a:lvl1pPr>
            <a:lvl2pPr>
              <a:defRPr sz="1288"/>
            </a:lvl2pPr>
            <a:lvl3pPr>
              <a:defRPr sz="1104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470" y="737370"/>
            <a:ext cx="2129730" cy="3639425"/>
          </a:xfrm>
        </p:spPr>
        <p:txBody>
          <a:bodyPr anchor="t"/>
          <a:lstStyle>
            <a:lvl1pPr marL="0" indent="0">
              <a:buNone/>
              <a:defRPr sz="1472"/>
            </a:lvl1pPr>
            <a:lvl2pPr marL="210358" indent="0">
              <a:buNone/>
              <a:defRPr sz="1288"/>
            </a:lvl2pPr>
            <a:lvl3pPr marL="420715" indent="0">
              <a:buNone/>
              <a:defRPr sz="1104"/>
            </a:lvl3pPr>
            <a:lvl4pPr marL="631073" indent="0">
              <a:buNone/>
              <a:defRPr sz="920"/>
            </a:lvl4pPr>
            <a:lvl5pPr marL="841431" indent="0">
              <a:buNone/>
              <a:defRPr sz="920"/>
            </a:lvl5pPr>
            <a:lvl6pPr marL="1051789" indent="0">
              <a:buNone/>
              <a:defRPr sz="920"/>
            </a:lvl6pPr>
            <a:lvl7pPr marL="1262146" indent="0">
              <a:buNone/>
              <a:defRPr sz="920"/>
            </a:lvl7pPr>
            <a:lvl8pPr marL="1472504" indent="0">
              <a:buNone/>
              <a:defRPr sz="920"/>
            </a:lvl8pPr>
            <a:lvl9pPr marL="1682862" indent="0">
              <a:buNone/>
              <a:defRPr sz="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23" y="272662"/>
            <a:ext cx="362843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23" y="1363302"/>
            <a:ext cx="362843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223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528" y="4746665"/>
            <a:ext cx="14198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1105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0715" rtl="0" eaLnBrk="1" latinLnBrk="0" hangingPunct="1">
        <a:lnSpc>
          <a:spcPct val="90000"/>
        </a:lnSpc>
        <a:spcBef>
          <a:spcPct val="0"/>
        </a:spcBef>
        <a:buNone/>
        <a:defRPr sz="2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79" indent="-105179" algn="l" defTabSz="4207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1pPr>
      <a:lvl2pPr marL="31553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25894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20" kern="1200">
          <a:solidFill>
            <a:schemeClr val="tx1"/>
          </a:solidFill>
          <a:latin typeface="+mn-lt"/>
          <a:ea typeface="+mn-ea"/>
          <a:cs typeface="+mn-cs"/>
        </a:defRPr>
      </a:lvl3pPr>
      <a:lvl4pPr marL="736252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946610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15696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367325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577683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788041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1pPr>
      <a:lvl2pPr marL="210358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420715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3pPr>
      <a:lvl4pPr marL="631073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841431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051789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262146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472504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682862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5">
            <a:extLst>
              <a:ext uri="{FF2B5EF4-FFF2-40B4-BE49-F238E27FC236}">
                <a16:creationId xmlns:a16="http://schemas.microsoft.com/office/drawing/2014/main" id="{4DC482B1-AED3-4917-A060-083F974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26" y="72918"/>
            <a:ext cx="4206875" cy="935452"/>
          </a:xfrm>
          <a:prstGeom prst="rect">
            <a:avLst/>
          </a:prstGeom>
        </p:spPr>
      </p:pic>
      <p:sp>
        <p:nvSpPr>
          <p:cNvPr id="612" name="Arrow: Down 611">
            <a:extLst>
              <a:ext uri="{FF2B5EF4-FFF2-40B4-BE49-F238E27FC236}">
                <a16:creationId xmlns:a16="http://schemas.microsoft.com/office/drawing/2014/main" id="{EAFB1AF6-29F8-4B19-B3E1-A7A942E27561}"/>
              </a:ext>
            </a:extLst>
          </p:cNvPr>
          <p:cNvSpPr/>
          <p:nvPr/>
        </p:nvSpPr>
        <p:spPr>
          <a:xfrm>
            <a:off x="2219498" y="951962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Arrow: Down 612">
            <a:extLst>
              <a:ext uri="{FF2B5EF4-FFF2-40B4-BE49-F238E27FC236}">
                <a16:creationId xmlns:a16="http://schemas.microsoft.com/office/drawing/2014/main" id="{D37A578D-E91F-47F6-935F-E26E3E3AA7FD}"/>
              </a:ext>
            </a:extLst>
          </p:cNvPr>
          <p:cNvSpPr/>
          <p:nvPr/>
        </p:nvSpPr>
        <p:spPr>
          <a:xfrm>
            <a:off x="2227771" y="3875996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C458976B-743C-4DBF-ABAE-6EF93F83B0D8}"/>
              </a:ext>
            </a:extLst>
          </p:cNvPr>
          <p:cNvSpPr txBox="1"/>
          <p:nvPr/>
        </p:nvSpPr>
        <p:spPr>
          <a:xfrm>
            <a:off x="257835" y="4041036"/>
            <a:ext cx="408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between/within edge block by its first singular value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subject block by its subsequently derived first singular value</a:t>
            </a:r>
          </a:p>
        </p:txBody>
      </p:sp>
      <p:sp>
        <p:nvSpPr>
          <p:cNvPr id="765" name="Arrow: Down 764">
            <a:extLst>
              <a:ext uri="{FF2B5EF4-FFF2-40B4-BE49-F238E27FC236}">
                <a16:creationId xmlns:a16="http://schemas.microsoft.com/office/drawing/2014/main" id="{16776343-D749-49CD-9F97-B050A64A6044}"/>
              </a:ext>
            </a:extLst>
          </p:cNvPr>
          <p:cNvSpPr/>
          <p:nvPr/>
        </p:nvSpPr>
        <p:spPr>
          <a:xfrm>
            <a:off x="2236281" y="4471515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5CD26345-975F-4FD0-91D9-B783612D85F0}"/>
              </a:ext>
            </a:extLst>
          </p:cNvPr>
          <p:cNvSpPr/>
          <p:nvPr/>
        </p:nvSpPr>
        <p:spPr>
          <a:xfrm>
            <a:off x="1970273" y="4746567"/>
            <a:ext cx="606830" cy="30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FF1D2-EAE0-492C-9023-129544E9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01" y="1151174"/>
            <a:ext cx="4206875" cy="26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0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如淇 游</dc:creator>
  <cp:lastModifiedBy>如淇 游</cp:lastModifiedBy>
  <cp:revision>4</cp:revision>
  <dcterms:created xsi:type="dcterms:W3CDTF">2019-12-05T22:52:55Z</dcterms:created>
  <dcterms:modified xsi:type="dcterms:W3CDTF">2019-12-09T06:13:41Z</dcterms:modified>
</cp:coreProperties>
</file>