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206875" cy="5121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>
        <p:scale>
          <a:sx n="92" d="100"/>
          <a:sy n="92" d="100"/>
        </p:scale>
        <p:origin x="2587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516" y="838135"/>
            <a:ext cx="3575844" cy="1782962"/>
          </a:xfrm>
        </p:spPr>
        <p:txBody>
          <a:bodyPr anchor="b"/>
          <a:lstStyle>
            <a:lvl1pPr algn="ctr">
              <a:defRPr sz="2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860" y="2689855"/>
            <a:ext cx="3155156" cy="1236456"/>
          </a:xfrm>
        </p:spPr>
        <p:txBody>
          <a:bodyPr/>
          <a:lstStyle>
            <a:lvl1pPr marL="0" indent="0" algn="ctr">
              <a:buNone/>
              <a:defRPr sz="1104"/>
            </a:lvl1pPr>
            <a:lvl2pPr marL="210358" indent="0" algn="ctr">
              <a:buNone/>
              <a:defRPr sz="920"/>
            </a:lvl2pPr>
            <a:lvl3pPr marL="420715" indent="0" algn="ctr">
              <a:buNone/>
              <a:defRPr sz="828"/>
            </a:lvl3pPr>
            <a:lvl4pPr marL="631073" indent="0" algn="ctr">
              <a:buNone/>
              <a:defRPr sz="736"/>
            </a:lvl4pPr>
            <a:lvl5pPr marL="841431" indent="0" algn="ctr">
              <a:buNone/>
              <a:defRPr sz="736"/>
            </a:lvl5pPr>
            <a:lvl6pPr marL="1051789" indent="0" algn="ctr">
              <a:buNone/>
              <a:defRPr sz="736"/>
            </a:lvl6pPr>
            <a:lvl7pPr marL="1262146" indent="0" algn="ctr">
              <a:buNone/>
              <a:defRPr sz="736"/>
            </a:lvl7pPr>
            <a:lvl8pPr marL="1472504" indent="0" algn="ctr">
              <a:buNone/>
              <a:defRPr sz="736"/>
            </a:lvl8pPr>
            <a:lvl9pPr marL="1682862" indent="0" algn="ctr">
              <a:buNone/>
              <a:defRPr sz="7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1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7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10545" y="272660"/>
            <a:ext cx="907107" cy="4340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223" y="272660"/>
            <a:ext cx="2668736" cy="4340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3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3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32" y="1276764"/>
            <a:ext cx="3628430" cy="2130308"/>
          </a:xfrm>
        </p:spPr>
        <p:txBody>
          <a:bodyPr anchor="b"/>
          <a:lstStyle>
            <a:lvl1pPr>
              <a:defRPr sz="2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032" y="3427225"/>
            <a:ext cx="3628430" cy="1120279"/>
          </a:xfrm>
        </p:spPr>
        <p:txBody>
          <a:bodyPr/>
          <a:lstStyle>
            <a:lvl1pPr marL="0" indent="0">
              <a:buNone/>
              <a:defRPr sz="1104">
                <a:solidFill>
                  <a:schemeClr val="tx1"/>
                </a:solidFill>
              </a:defRPr>
            </a:lvl1pPr>
            <a:lvl2pPr marL="210358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2pPr>
            <a:lvl3pPr marL="420715" indent="0">
              <a:buNone/>
              <a:defRPr sz="828">
                <a:solidFill>
                  <a:schemeClr val="tx1">
                    <a:tint val="75000"/>
                  </a:schemeClr>
                </a:solidFill>
              </a:defRPr>
            </a:lvl3pPr>
            <a:lvl4pPr marL="631073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4pPr>
            <a:lvl5pPr marL="841431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5pPr>
            <a:lvl6pPr marL="1051789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6pPr>
            <a:lvl7pPr marL="1262146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7pPr>
            <a:lvl8pPr marL="1472504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8pPr>
            <a:lvl9pPr marL="1682862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1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223" y="1363302"/>
            <a:ext cx="1787922" cy="3249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9730" y="1363302"/>
            <a:ext cx="1787922" cy="3249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0" y="272662"/>
            <a:ext cx="3628430" cy="9898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771" y="1255424"/>
            <a:ext cx="1779705" cy="615264"/>
          </a:xfrm>
        </p:spPr>
        <p:txBody>
          <a:bodyPr anchor="b"/>
          <a:lstStyle>
            <a:lvl1pPr marL="0" indent="0">
              <a:buNone/>
              <a:defRPr sz="1104" b="1"/>
            </a:lvl1pPr>
            <a:lvl2pPr marL="210358" indent="0">
              <a:buNone/>
              <a:defRPr sz="920" b="1"/>
            </a:lvl2pPr>
            <a:lvl3pPr marL="420715" indent="0">
              <a:buNone/>
              <a:defRPr sz="828" b="1"/>
            </a:lvl3pPr>
            <a:lvl4pPr marL="631073" indent="0">
              <a:buNone/>
              <a:defRPr sz="736" b="1"/>
            </a:lvl4pPr>
            <a:lvl5pPr marL="841431" indent="0">
              <a:buNone/>
              <a:defRPr sz="736" b="1"/>
            </a:lvl5pPr>
            <a:lvl6pPr marL="1051789" indent="0">
              <a:buNone/>
              <a:defRPr sz="736" b="1"/>
            </a:lvl6pPr>
            <a:lvl7pPr marL="1262146" indent="0">
              <a:buNone/>
              <a:defRPr sz="736" b="1"/>
            </a:lvl7pPr>
            <a:lvl8pPr marL="1472504" indent="0">
              <a:buNone/>
              <a:defRPr sz="736" b="1"/>
            </a:lvl8pPr>
            <a:lvl9pPr marL="1682862" indent="0">
              <a:buNone/>
              <a:defRPr sz="7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771" y="1870688"/>
            <a:ext cx="1779705" cy="275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29731" y="1255424"/>
            <a:ext cx="1788470" cy="615264"/>
          </a:xfrm>
        </p:spPr>
        <p:txBody>
          <a:bodyPr anchor="b"/>
          <a:lstStyle>
            <a:lvl1pPr marL="0" indent="0">
              <a:buNone/>
              <a:defRPr sz="1104" b="1"/>
            </a:lvl1pPr>
            <a:lvl2pPr marL="210358" indent="0">
              <a:buNone/>
              <a:defRPr sz="920" b="1"/>
            </a:lvl2pPr>
            <a:lvl3pPr marL="420715" indent="0">
              <a:buNone/>
              <a:defRPr sz="828" b="1"/>
            </a:lvl3pPr>
            <a:lvl4pPr marL="631073" indent="0">
              <a:buNone/>
              <a:defRPr sz="736" b="1"/>
            </a:lvl4pPr>
            <a:lvl5pPr marL="841431" indent="0">
              <a:buNone/>
              <a:defRPr sz="736" b="1"/>
            </a:lvl5pPr>
            <a:lvl6pPr marL="1051789" indent="0">
              <a:buNone/>
              <a:defRPr sz="736" b="1"/>
            </a:lvl6pPr>
            <a:lvl7pPr marL="1262146" indent="0">
              <a:buNone/>
              <a:defRPr sz="736" b="1"/>
            </a:lvl7pPr>
            <a:lvl8pPr marL="1472504" indent="0">
              <a:buNone/>
              <a:defRPr sz="736" b="1"/>
            </a:lvl8pPr>
            <a:lvl9pPr marL="1682862" indent="0">
              <a:buNone/>
              <a:defRPr sz="7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29731" y="1870688"/>
            <a:ext cx="1788470" cy="275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5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0" y="341418"/>
            <a:ext cx="1356827" cy="1194964"/>
          </a:xfrm>
        </p:spPr>
        <p:txBody>
          <a:bodyPr anchor="b"/>
          <a:lstStyle>
            <a:lvl1pPr>
              <a:defRPr sz="14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470" y="737370"/>
            <a:ext cx="2129730" cy="3639425"/>
          </a:xfrm>
        </p:spPr>
        <p:txBody>
          <a:bodyPr/>
          <a:lstStyle>
            <a:lvl1pPr>
              <a:defRPr sz="1472"/>
            </a:lvl1pPr>
            <a:lvl2pPr>
              <a:defRPr sz="1288"/>
            </a:lvl2pPr>
            <a:lvl3pPr>
              <a:defRPr sz="1104"/>
            </a:lvl3pPr>
            <a:lvl4pPr>
              <a:defRPr sz="920"/>
            </a:lvl4pPr>
            <a:lvl5pPr>
              <a:defRPr sz="920"/>
            </a:lvl5pPr>
            <a:lvl6pPr>
              <a:defRPr sz="920"/>
            </a:lvl6pPr>
            <a:lvl7pPr>
              <a:defRPr sz="920"/>
            </a:lvl7pPr>
            <a:lvl8pPr>
              <a:defRPr sz="920"/>
            </a:lvl8pPr>
            <a:lvl9pPr>
              <a:defRPr sz="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70" y="1536382"/>
            <a:ext cx="1356827" cy="2846339"/>
          </a:xfrm>
        </p:spPr>
        <p:txBody>
          <a:bodyPr/>
          <a:lstStyle>
            <a:lvl1pPr marL="0" indent="0">
              <a:buNone/>
              <a:defRPr sz="736"/>
            </a:lvl1pPr>
            <a:lvl2pPr marL="210358" indent="0">
              <a:buNone/>
              <a:defRPr sz="644"/>
            </a:lvl2pPr>
            <a:lvl3pPr marL="420715" indent="0">
              <a:buNone/>
              <a:defRPr sz="552"/>
            </a:lvl3pPr>
            <a:lvl4pPr marL="631073" indent="0">
              <a:buNone/>
              <a:defRPr sz="460"/>
            </a:lvl4pPr>
            <a:lvl5pPr marL="841431" indent="0">
              <a:buNone/>
              <a:defRPr sz="460"/>
            </a:lvl5pPr>
            <a:lvl6pPr marL="1051789" indent="0">
              <a:buNone/>
              <a:defRPr sz="460"/>
            </a:lvl6pPr>
            <a:lvl7pPr marL="1262146" indent="0">
              <a:buNone/>
              <a:defRPr sz="460"/>
            </a:lvl7pPr>
            <a:lvl8pPr marL="1472504" indent="0">
              <a:buNone/>
              <a:defRPr sz="460"/>
            </a:lvl8pPr>
            <a:lvl9pPr marL="1682862" indent="0">
              <a:buNone/>
              <a:defRPr sz="4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70" y="341418"/>
            <a:ext cx="1356827" cy="1194964"/>
          </a:xfrm>
        </p:spPr>
        <p:txBody>
          <a:bodyPr anchor="b"/>
          <a:lstStyle>
            <a:lvl1pPr>
              <a:defRPr sz="14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8470" y="737370"/>
            <a:ext cx="2129730" cy="3639425"/>
          </a:xfrm>
        </p:spPr>
        <p:txBody>
          <a:bodyPr anchor="t"/>
          <a:lstStyle>
            <a:lvl1pPr marL="0" indent="0">
              <a:buNone/>
              <a:defRPr sz="1472"/>
            </a:lvl1pPr>
            <a:lvl2pPr marL="210358" indent="0">
              <a:buNone/>
              <a:defRPr sz="1288"/>
            </a:lvl2pPr>
            <a:lvl3pPr marL="420715" indent="0">
              <a:buNone/>
              <a:defRPr sz="1104"/>
            </a:lvl3pPr>
            <a:lvl4pPr marL="631073" indent="0">
              <a:buNone/>
              <a:defRPr sz="920"/>
            </a:lvl4pPr>
            <a:lvl5pPr marL="841431" indent="0">
              <a:buNone/>
              <a:defRPr sz="920"/>
            </a:lvl5pPr>
            <a:lvl6pPr marL="1051789" indent="0">
              <a:buNone/>
              <a:defRPr sz="920"/>
            </a:lvl6pPr>
            <a:lvl7pPr marL="1262146" indent="0">
              <a:buNone/>
              <a:defRPr sz="920"/>
            </a:lvl7pPr>
            <a:lvl8pPr marL="1472504" indent="0">
              <a:buNone/>
              <a:defRPr sz="920"/>
            </a:lvl8pPr>
            <a:lvl9pPr marL="1682862" indent="0">
              <a:buNone/>
              <a:defRPr sz="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70" y="1536382"/>
            <a:ext cx="1356827" cy="2846339"/>
          </a:xfrm>
        </p:spPr>
        <p:txBody>
          <a:bodyPr/>
          <a:lstStyle>
            <a:lvl1pPr marL="0" indent="0">
              <a:buNone/>
              <a:defRPr sz="736"/>
            </a:lvl1pPr>
            <a:lvl2pPr marL="210358" indent="0">
              <a:buNone/>
              <a:defRPr sz="644"/>
            </a:lvl2pPr>
            <a:lvl3pPr marL="420715" indent="0">
              <a:buNone/>
              <a:defRPr sz="552"/>
            </a:lvl3pPr>
            <a:lvl4pPr marL="631073" indent="0">
              <a:buNone/>
              <a:defRPr sz="460"/>
            </a:lvl4pPr>
            <a:lvl5pPr marL="841431" indent="0">
              <a:buNone/>
              <a:defRPr sz="460"/>
            </a:lvl5pPr>
            <a:lvl6pPr marL="1051789" indent="0">
              <a:buNone/>
              <a:defRPr sz="460"/>
            </a:lvl6pPr>
            <a:lvl7pPr marL="1262146" indent="0">
              <a:buNone/>
              <a:defRPr sz="460"/>
            </a:lvl7pPr>
            <a:lvl8pPr marL="1472504" indent="0">
              <a:buNone/>
              <a:defRPr sz="460"/>
            </a:lvl8pPr>
            <a:lvl9pPr marL="1682862" indent="0">
              <a:buNone/>
              <a:defRPr sz="4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6DFF-0522-4F85-932F-181CAB0992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1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223" y="272662"/>
            <a:ext cx="3628430" cy="989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223" y="1363302"/>
            <a:ext cx="3628430" cy="3249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9223" y="4746665"/>
            <a:ext cx="946547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86DFF-0522-4F85-932F-181CAB099252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528" y="4746665"/>
            <a:ext cx="141982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71105" y="4746665"/>
            <a:ext cx="946547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AABA-B08E-43D4-8F72-2C28D26F4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20715" rtl="0" eaLnBrk="1" latinLnBrk="0" hangingPunct="1">
        <a:lnSpc>
          <a:spcPct val="90000"/>
        </a:lnSpc>
        <a:spcBef>
          <a:spcPct val="0"/>
        </a:spcBef>
        <a:buNone/>
        <a:defRPr sz="20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179" indent="-105179" algn="l" defTabSz="420715" rtl="0" eaLnBrk="1" latinLnBrk="0" hangingPunct="1">
        <a:lnSpc>
          <a:spcPct val="90000"/>
        </a:lnSpc>
        <a:spcBef>
          <a:spcPts val="460"/>
        </a:spcBef>
        <a:buFont typeface="Arial" panose="020B0604020202020204" pitchFamily="34" charset="0"/>
        <a:buChar char="•"/>
        <a:defRPr sz="1288" kern="1200">
          <a:solidFill>
            <a:schemeClr val="tx1"/>
          </a:solidFill>
          <a:latin typeface="+mn-lt"/>
          <a:ea typeface="+mn-ea"/>
          <a:cs typeface="+mn-cs"/>
        </a:defRPr>
      </a:lvl1pPr>
      <a:lvl2pPr marL="315537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1104" kern="1200">
          <a:solidFill>
            <a:schemeClr val="tx1"/>
          </a:solidFill>
          <a:latin typeface="+mn-lt"/>
          <a:ea typeface="+mn-ea"/>
          <a:cs typeface="+mn-cs"/>
        </a:defRPr>
      </a:lvl2pPr>
      <a:lvl3pPr marL="525894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920" kern="1200">
          <a:solidFill>
            <a:schemeClr val="tx1"/>
          </a:solidFill>
          <a:latin typeface="+mn-lt"/>
          <a:ea typeface="+mn-ea"/>
          <a:cs typeface="+mn-cs"/>
        </a:defRPr>
      </a:lvl3pPr>
      <a:lvl4pPr marL="736252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4pPr>
      <a:lvl5pPr marL="946610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5pPr>
      <a:lvl6pPr marL="1156967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6pPr>
      <a:lvl7pPr marL="1367325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7pPr>
      <a:lvl8pPr marL="1577683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8pPr>
      <a:lvl9pPr marL="1788041" indent="-105179" algn="l" defTabSz="420715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1pPr>
      <a:lvl2pPr marL="210358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2pPr>
      <a:lvl3pPr marL="420715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3pPr>
      <a:lvl4pPr marL="631073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4pPr>
      <a:lvl5pPr marL="841431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5pPr>
      <a:lvl6pPr marL="1051789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6pPr>
      <a:lvl7pPr marL="1262146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7pPr>
      <a:lvl8pPr marL="1472504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8pPr>
      <a:lvl9pPr marL="1682862" algn="l" defTabSz="420715" rtl="0" eaLnBrk="1" latinLnBrk="0" hangingPunct="1">
        <a:defRPr sz="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Picture 528">
            <a:extLst>
              <a:ext uri="{FF2B5EF4-FFF2-40B4-BE49-F238E27FC236}">
                <a16:creationId xmlns:a16="http://schemas.microsoft.com/office/drawing/2014/main" id="{308C6A4F-71F8-4C6F-AA27-4DB09C52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27" y="1311436"/>
            <a:ext cx="2987074" cy="2091823"/>
          </a:xfrm>
          <a:prstGeom prst="rect">
            <a:avLst/>
          </a:prstGeom>
        </p:spPr>
      </p:pic>
      <p:pic>
        <p:nvPicPr>
          <p:cNvPr id="606" name="Picture 605">
            <a:extLst>
              <a:ext uri="{FF2B5EF4-FFF2-40B4-BE49-F238E27FC236}">
                <a16:creationId xmlns:a16="http://schemas.microsoft.com/office/drawing/2014/main" id="{4DC482B1-AED3-4917-A060-083F974FF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26" y="72918"/>
            <a:ext cx="4206875" cy="935452"/>
          </a:xfrm>
          <a:prstGeom prst="rect">
            <a:avLst/>
          </a:prstGeom>
        </p:spPr>
      </p:pic>
      <p:sp>
        <p:nvSpPr>
          <p:cNvPr id="612" name="Arrow: Down 611">
            <a:extLst>
              <a:ext uri="{FF2B5EF4-FFF2-40B4-BE49-F238E27FC236}">
                <a16:creationId xmlns:a16="http://schemas.microsoft.com/office/drawing/2014/main" id="{EAFB1AF6-29F8-4B19-B3E1-A7A942E27561}"/>
              </a:ext>
            </a:extLst>
          </p:cNvPr>
          <p:cNvSpPr/>
          <p:nvPr/>
        </p:nvSpPr>
        <p:spPr>
          <a:xfrm>
            <a:off x="2219498" y="1000087"/>
            <a:ext cx="74815" cy="1598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Arrow: Down 612">
            <a:extLst>
              <a:ext uri="{FF2B5EF4-FFF2-40B4-BE49-F238E27FC236}">
                <a16:creationId xmlns:a16="http://schemas.microsoft.com/office/drawing/2014/main" id="{D37A578D-E91F-47F6-935F-E26E3E3AA7FD}"/>
              </a:ext>
            </a:extLst>
          </p:cNvPr>
          <p:cNvSpPr/>
          <p:nvPr/>
        </p:nvSpPr>
        <p:spPr>
          <a:xfrm>
            <a:off x="2219498" y="3461984"/>
            <a:ext cx="74815" cy="1598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C458976B-743C-4DBF-ABAE-6EF93F83B0D8}"/>
              </a:ext>
            </a:extLst>
          </p:cNvPr>
          <p:cNvSpPr txBox="1"/>
          <p:nvPr/>
        </p:nvSpPr>
        <p:spPr>
          <a:xfrm>
            <a:off x="249562" y="3654524"/>
            <a:ext cx="4089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Divide each between/within edge block by its first singular value</a:t>
            </a:r>
          </a:p>
          <a:p>
            <a:pPr marL="228600" indent="-228600">
              <a:buAutoNum type="arabicPeriod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Divide each subject block by its subsequently derived first singular value</a:t>
            </a:r>
          </a:p>
        </p:txBody>
      </p:sp>
      <p:sp>
        <p:nvSpPr>
          <p:cNvPr id="765" name="Arrow: Down 764">
            <a:extLst>
              <a:ext uri="{FF2B5EF4-FFF2-40B4-BE49-F238E27FC236}">
                <a16:creationId xmlns:a16="http://schemas.microsoft.com/office/drawing/2014/main" id="{16776343-D749-49CD-9F97-B050A64A6044}"/>
              </a:ext>
            </a:extLst>
          </p:cNvPr>
          <p:cNvSpPr/>
          <p:nvPr/>
        </p:nvSpPr>
        <p:spPr>
          <a:xfrm>
            <a:off x="2219498" y="4323758"/>
            <a:ext cx="74815" cy="1598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5CD26345-975F-4FD0-91D9-B783612D85F0}"/>
              </a:ext>
            </a:extLst>
          </p:cNvPr>
          <p:cNvSpPr/>
          <p:nvPr/>
        </p:nvSpPr>
        <p:spPr>
          <a:xfrm>
            <a:off x="1953490" y="4598810"/>
            <a:ext cx="606830" cy="30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87290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24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如淇 游</dc:creator>
  <cp:lastModifiedBy>如淇 游</cp:lastModifiedBy>
  <cp:revision>2</cp:revision>
  <dcterms:created xsi:type="dcterms:W3CDTF">2019-12-05T22:52:55Z</dcterms:created>
  <dcterms:modified xsi:type="dcterms:W3CDTF">2019-12-05T23:07:36Z</dcterms:modified>
</cp:coreProperties>
</file>