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206875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838135"/>
            <a:ext cx="3575844" cy="1782962"/>
          </a:xfrm>
        </p:spPr>
        <p:txBody>
          <a:bodyPr anchor="b"/>
          <a:lstStyle>
            <a:lvl1pPr algn="ctr"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2689855"/>
            <a:ext cx="3155156" cy="1236456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58" indent="0" algn="ctr">
              <a:buNone/>
              <a:defRPr sz="920"/>
            </a:lvl2pPr>
            <a:lvl3pPr marL="420715" indent="0" algn="ctr">
              <a:buNone/>
              <a:defRPr sz="828"/>
            </a:lvl3pPr>
            <a:lvl4pPr marL="631073" indent="0" algn="ctr">
              <a:buNone/>
              <a:defRPr sz="736"/>
            </a:lvl4pPr>
            <a:lvl5pPr marL="841431" indent="0" algn="ctr">
              <a:buNone/>
              <a:defRPr sz="736"/>
            </a:lvl5pPr>
            <a:lvl6pPr marL="1051789" indent="0" algn="ctr">
              <a:buNone/>
              <a:defRPr sz="736"/>
            </a:lvl6pPr>
            <a:lvl7pPr marL="1262146" indent="0" algn="ctr">
              <a:buNone/>
              <a:defRPr sz="736"/>
            </a:lvl7pPr>
            <a:lvl8pPr marL="1472504" indent="0" algn="ctr">
              <a:buNone/>
              <a:defRPr sz="736"/>
            </a:lvl8pPr>
            <a:lvl9pPr marL="1682862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272660"/>
            <a:ext cx="907107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272660"/>
            <a:ext cx="2668736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2" y="1276764"/>
            <a:ext cx="3628430" cy="2130308"/>
          </a:xfrm>
        </p:spPr>
        <p:txBody>
          <a:bodyPr anchor="b"/>
          <a:lstStyle>
            <a:lvl1pPr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2" y="3427225"/>
            <a:ext cx="3628430" cy="1120279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/>
                </a:solidFill>
              </a:defRPr>
            </a:lvl1pPr>
            <a:lvl2pPr marL="210358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715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1073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431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789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214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50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86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72662"/>
            <a:ext cx="362843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1255424"/>
            <a:ext cx="1779705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1870688"/>
            <a:ext cx="1779705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1" y="1255424"/>
            <a:ext cx="1788470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1" y="1870688"/>
            <a:ext cx="1788470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737370"/>
            <a:ext cx="2129730" cy="3639425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737370"/>
            <a:ext cx="2129730" cy="3639425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58" indent="0">
              <a:buNone/>
              <a:defRPr sz="1288"/>
            </a:lvl2pPr>
            <a:lvl3pPr marL="420715" indent="0">
              <a:buNone/>
              <a:defRPr sz="1104"/>
            </a:lvl3pPr>
            <a:lvl4pPr marL="631073" indent="0">
              <a:buNone/>
              <a:defRPr sz="920"/>
            </a:lvl4pPr>
            <a:lvl5pPr marL="841431" indent="0">
              <a:buNone/>
              <a:defRPr sz="920"/>
            </a:lvl5pPr>
            <a:lvl6pPr marL="1051789" indent="0">
              <a:buNone/>
              <a:defRPr sz="920"/>
            </a:lvl6pPr>
            <a:lvl7pPr marL="1262146" indent="0">
              <a:buNone/>
              <a:defRPr sz="920"/>
            </a:lvl7pPr>
            <a:lvl8pPr marL="1472504" indent="0">
              <a:buNone/>
              <a:defRPr sz="920"/>
            </a:lvl8pPr>
            <a:lvl9pPr marL="1682862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272662"/>
            <a:ext cx="362843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1363302"/>
            <a:ext cx="362843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6DFF-0522-4F85-932F-181CAB09925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4746665"/>
            <a:ext cx="14198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0715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79" indent="-105179" algn="l" defTabSz="4207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53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894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252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610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96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325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683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8041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58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715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1073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431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789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2146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504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862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6" y="72918"/>
            <a:ext cx="4206875" cy="935452"/>
          </a:xfrm>
          <a:prstGeom prst="rect">
            <a:avLst/>
          </a:prstGeom>
        </p:spPr>
      </p:pic>
      <p:sp>
        <p:nvSpPr>
          <p:cNvPr id="612" name="Arrow: Down 611">
            <a:extLst>
              <a:ext uri="{FF2B5EF4-FFF2-40B4-BE49-F238E27FC236}">
                <a16:creationId xmlns:a16="http://schemas.microsoft.com/office/drawing/2014/main" id="{EAFB1AF6-29F8-4B19-B3E1-A7A942E27561}"/>
              </a:ext>
            </a:extLst>
          </p:cNvPr>
          <p:cNvSpPr/>
          <p:nvPr/>
        </p:nvSpPr>
        <p:spPr>
          <a:xfrm>
            <a:off x="2219498" y="951962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Arrow: Down 612">
            <a:extLst>
              <a:ext uri="{FF2B5EF4-FFF2-40B4-BE49-F238E27FC236}">
                <a16:creationId xmlns:a16="http://schemas.microsoft.com/office/drawing/2014/main" id="{D37A578D-E91F-47F6-935F-E26E3E3AA7FD}"/>
              </a:ext>
            </a:extLst>
          </p:cNvPr>
          <p:cNvSpPr/>
          <p:nvPr/>
        </p:nvSpPr>
        <p:spPr>
          <a:xfrm>
            <a:off x="2182091" y="3875996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458976B-743C-4DBF-ABAE-6EF93F83B0D8}"/>
              </a:ext>
            </a:extLst>
          </p:cNvPr>
          <p:cNvSpPr txBox="1"/>
          <p:nvPr/>
        </p:nvSpPr>
        <p:spPr>
          <a:xfrm>
            <a:off x="257835" y="4041036"/>
            <a:ext cx="408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between/within edge block by its first singular value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subject block by its subsequently derived first singular value</a:t>
            </a:r>
          </a:p>
        </p:txBody>
      </p:sp>
      <p:sp>
        <p:nvSpPr>
          <p:cNvPr id="765" name="Arrow: Down 764">
            <a:extLst>
              <a:ext uri="{FF2B5EF4-FFF2-40B4-BE49-F238E27FC236}">
                <a16:creationId xmlns:a16="http://schemas.microsoft.com/office/drawing/2014/main" id="{16776343-D749-49CD-9F97-B050A64A6044}"/>
              </a:ext>
            </a:extLst>
          </p:cNvPr>
          <p:cNvSpPr/>
          <p:nvPr/>
        </p:nvSpPr>
        <p:spPr>
          <a:xfrm>
            <a:off x="2182091" y="4471515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CD26345-975F-4FD0-91D9-B783612D85F0}"/>
              </a:ext>
            </a:extLst>
          </p:cNvPr>
          <p:cNvSpPr/>
          <p:nvPr/>
        </p:nvSpPr>
        <p:spPr>
          <a:xfrm>
            <a:off x="1916083" y="4746567"/>
            <a:ext cx="606830" cy="30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FF1D2-EAE0-492C-9023-129544E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3" y="1677397"/>
            <a:ext cx="3420727" cy="2175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C15378-7036-488B-81F6-1E1D9011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61" y="1177086"/>
            <a:ext cx="251687" cy="25168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FA5B2C0-D25B-46E0-A95B-B79D8CAA960E}"/>
              </a:ext>
            </a:extLst>
          </p:cNvPr>
          <p:cNvSpPr/>
          <p:nvPr/>
        </p:nvSpPr>
        <p:spPr>
          <a:xfrm>
            <a:off x="2219498" y="1517581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10"/>
          <a:stretch/>
        </p:blipFill>
        <p:spPr>
          <a:xfrm>
            <a:off x="-16625" y="136418"/>
            <a:ext cx="3344026" cy="935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6D80B-480C-8442-8652-B6BE9C73815B}"/>
              </a:ext>
            </a:extLst>
          </p:cNvPr>
          <p:cNvSpPr txBox="1"/>
          <p:nvPr/>
        </p:nvSpPr>
        <p:spPr>
          <a:xfrm>
            <a:off x="-16626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EC879-570B-9F46-BF40-E31E4FA66A53}"/>
              </a:ext>
            </a:extLst>
          </p:cNvPr>
          <p:cNvSpPr txBox="1"/>
          <p:nvPr/>
        </p:nvSpPr>
        <p:spPr>
          <a:xfrm>
            <a:off x="-59881" y="11255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7D065024-E9F4-B74C-88D1-83268D61401D}"/>
              </a:ext>
            </a:extLst>
          </p:cNvPr>
          <p:cNvGrpSpPr>
            <a:grpSpLocks noChangeAspect="1"/>
          </p:cNvGrpSpPr>
          <p:nvPr/>
        </p:nvGrpSpPr>
        <p:grpSpPr>
          <a:xfrm>
            <a:off x="3530780" y="496842"/>
            <a:ext cx="349079" cy="349078"/>
            <a:chOff x="10776317" y="15732952"/>
            <a:chExt cx="585217" cy="58521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52E3499-72EA-0744-B304-921A5AC44A81}"/>
                </a:ext>
              </a:extLst>
            </p:cNvPr>
            <p:cNvSpPr/>
            <p:nvPr/>
          </p:nvSpPr>
          <p:spPr>
            <a:xfrm>
              <a:off x="10776318" y="15732953"/>
              <a:ext cx="585216" cy="585216"/>
            </a:xfrm>
            <a:prstGeom prst="rect">
              <a:avLst/>
            </a:prstGeom>
            <a:solidFill>
              <a:srgbClr val="4BAAC3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0CDCDFF-B2FB-9841-937D-25AD77E9D7F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317" y="15732952"/>
              <a:ext cx="585216" cy="5852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0" name="TextBox 579">
            <a:extLst>
              <a:ext uri="{FF2B5EF4-FFF2-40B4-BE49-F238E27FC236}">
                <a16:creationId xmlns:a16="http://schemas.microsoft.com/office/drawing/2014/main" id="{5259FEB9-E701-7C40-8756-0F6059155E6D}"/>
              </a:ext>
            </a:extLst>
          </p:cNvPr>
          <p:cNvSpPr txBox="1"/>
          <p:nvPr/>
        </p:nvSpPr>
        <p:spPr>
          <a:xfrm>
            <a:off x="3246772" y="99568"/>
            <a:ext cx="960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Fisher’s </a:t>
            </a:r>
            <a:br>
              <a:rPr lang="en-US" sz="800" dirty="0">
                <a:latin typeface="Helvetica" pitchFamily="2" charset="0"/>
              </a:rPr>
            </a:br>
            <a:r>
              <a:rPr lang="en-US" sz="800" dirty="0">
                <a:latin typeface="Helvetica" pitchFamily="2" charset="0"/>
              </a:rPr>
              <a:t>Z-transformed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1BCBB51-BB1E-6945-9AF0-22E68C191684}"/>
              </a:ext>
            </a:extLst>
          </p:cNvPr>
          <p:cNvSpPr txBox="1"/>
          <p:nvPr/>
        </p:nvSpPr>
        <p:spPr>
          <a:xfrm>
            <a:off x="2367298" y="102862"/>
            <a:ext cx="9601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Cross correlation between parcels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CAE5A89-F9E5-DE43-9924-FE41B490FA82}"/>
              </a:ext>
            </a:extLst>
          </p:cNvPr>
          <p:cNvSpPr txBox="1"/>
          <p:nvPr/>
        </p:nvSpPr>
        <p:spPr>
          <a:xfrm>
            <a:off x="984082" y="105562"/>
            <a:ext cx="13832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Parcel’s mean time series during resting-state scan</a:t>
            </a:r>
          </a:p>
        </p:txBody>
      </p:sp>
      <p:pic>
        <p:nvPicPr>
          <p:cNvPr id="581" name="Picture 580">
            <a:extLst>
              <a:ext uri="{FF2B5EF4-FFF2-40B4-BE49-F238E27FC236}">
                <a16:creationId xmlns:a16="http://schemas.microsoft.com/office/drawing/2014/main" id="{16E8B42E-EC9A-334A-8662-99FEDCDA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" y="1309889"/>
            <a:ext cx="4009506" cy="1766756"/>
          </a:xfrm>
          <a:prstGeom prst="rect">
            <a:avLst/>
          </a:prstGeom>
        </p:spPr>
      </p:pic>
      <p:grpSp>
        <p:nvGrpSpPr>
          <p:cNvPr id="588" name="Group 587">
            <a:extLst>
              <a:ext uri="{FF2B5EF4-FFF2-40B4-BE49-F238E27FC236}">
                <a16:creationId xmlns:a16="http://schemas.microsoft.com/office/drawing/2014/main" id="{E665BBED-5A89-344D-9E96-22EBF403C692}"/>
              </a:ext>
            </a:extLst>
          </p:cNvPr>
          <p:cNvGrpSpPr/>
          <p:nvPr/>
        </p:nvGrpSpPr>
        <p:grpSpPr>
          <a:xfrm>
            <a:off x="0" y="3314664"/>
            <a:ext cx="4215734" cy="1544565"/>
            <a:chOff x="-59881" y="3477505"/>
            <a:chExt cx="4215734" cy="1544565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088A7FD-8328-7E42-94D4-C10D5946CE49}"/>
                </a:ext>
              </a:extLst>
            </p:cNvPr>
            <p:cNvSpPr txBox="1"/>
            <p:nvPr/>
          </p:nvSpPr>
          <p:spPr>
            <a:xfrm>
              <a:off x="-59881" y="34775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C391D5D7-CA18-894C-A92C-64C077AED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42" t="11839" r="790" b="63769"/>
            <a:stretch/>
          </p:blipFill>
          <p:spPr>
            <a:xfrm>
              <a:off x="15257" y="3779183"/>
              <a:ext cx="3511375" cy="452170"/>
            </a:xfrm>
            <a:prstGeom prst="rect">
              <a:avLst/>
            </a:prstGeom>
          </p:spPr>
        </p:pic>
        <p:sp>
          <p:nvSpPr>
            <p:cNvPr id="583" name="Right Brace 582">
              <a:extLst>
                <a:ext uri="{FF2B5EF4-FFF2-40B4-BE49-F238E27FC236}">
                  <a16:creationId xmlns:a16="http://schemas.microsoft.com/office/drawing/2014/main" id="{C12B441D-2F36-A047-A49D-A6A424AD351F}"/>
                </a:ext>
              </a:extLst>
            </p:cNvPr>
            <p:cNvSpPr/>
            <p:nvPr/>
          </p:nvSpPr>
          <p:spPr>
            <a:xfrm rot="5400000" flipV="1">
              <a:off x="816896" y="3977807"/>
              <a:ext cx="93214" cy="5825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ight Brace 238">
              <a:extLst>
                <a:ext uri="{FF2B5EF4-FFF2-40B4-BE49-F238E27FC236}">
                  <a16:creationId xmlns:a16="http://schemas.microsoft.com/office/drawing/2014/main" id="{ECEFE9FD-2D7F-F443-B574-969563D8AE57}"/>
                </a:ext>
              </a:extLst>
            </p:cNvPr>
            <p:cNvSpPr/>
            <p:nvPr/>
          </p:nvSpPr>
          <p:spPr>
            <a:xfrm rot="5400000" flipV="1">
              <a:off x="576140" y="4569447"/>
              <a:ext cx="110152" cy="11798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ight Brace 241">
              <a:extLst>
                <a:ext uri="{FF2B5EF4-FFF2-40B4-BE49-F238E27FC236}">
                  <a16:creationId xmlns:a16="http://schemas.microsoft.com/office/drawing/2014/main" id="{B38A69CF-773D-874E-B9F8-6B3770E99C26}"/>
                </a:ext>
              </a:extLst>
            </p:cNvPr>
            <p:cNvSpPr/>
            <p:nvPr/>
          </p:nvSpPr>
          <p:spPr>
            <a:xfrm rot="5400000" flipV="1">
              <a:off x="885431" y="4413068"/>
              <a:ext cx="101681" cy="42227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CD6DDF4-6E2B-0849-AB58-999D073B2F36}"/>
                </a:ext>
              </a:extLst>
            </p:cNvPr>
            <p:cNvSpPr txBox="1"/>
            <p:nvPr/>
          </p:nvSpPr>
          <p:spPr>
            <a:xfrm>
              <a:off x="383451" y="4315695"/>
              <a:ext cx="9601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➗ 𝛿</a:t>
              </a:r>
              <a:r>
                <a:rPr lang="en-US" sz="800" baseline="-25000" dirty="0">
                  <a:latin typeface="Helvetica" pitchFamily="2" charset="0"/>
                </a:rPr>
                <a:t>1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96683769-7AA9-444F-BFBC-F54A0DAA2F88}"/>
                </a:ext>
              </a:extLst>
            </p:cNvPr>
            <p:cNvSpPr txBox="1"/>
            <p:nvPr/>
          </p:nvSpPr>
          <p:spPr>
            <a:xfrm>
              <a:off x="336271" y="4683516"/>
              <a:ext cx="498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➗ 𝛿’</a:t>
              </a:r>
              <a:r>
                <a:rPr lang="en-US" sz="800" baseline="-25000" dirty="0">
                  <a:latin typeface="Helvetica" pitchFamily="2" charset="0"/>
                </a:rPr>
                <a:t>1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EB9BAB4-7766-CD45-89D9-06F0C4BC8F1A}"/>
                </a:ext>
              </a:extLst>
            </p:cNvPr>
            <p:cNvSpPr txBox="1"/>
            <p:nvPr/>
          </p:nvSpPr>
          <p:spPr>
            <a:xfrm>
              <a:off x="723487" y="4683516"/>
              <a:ext cx="55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➗ 𝛿’</a:t>
              </a:r>
              <a:r>
                <a:rPr lang="en-US" sz="800" baseline="-25000" dirty="0">
                  <a:latin typeface="Helvetica" pitchFamily="2" charset="0"/>
                </a:rPr>
                <a:t>1</a:t>
              </a:r>
            </a:p>
            <a:p>
              <a:pPr algn="ctr"/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E664578D-4810-4D4B-8E3B-F5DFAFC05466}"/>
                </a:ext>
              </a:extLst>
            </p:cNvPr>
            <p:cNvSpPr txBox="1"/>
            <p:nvPr/>
          </p:nvSpPr>
          <p:spPr>
            <a:xfrm>
              <a:off x="1062066" y="4644889"/>
              <a:ext cx="2995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Arial" panose="020B0604020202020204" pitchFamily="34" charset="0"/>
                </a:rPr>
                <a:t>Normalize between/within edge block by its first singular value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E841B46-9E27-AD4B-8047-3A967E286D11}"/>
                </a:ext>
              </a:extLst>
            </p:cNvPr>
            <p:cNvSpPr txBox="1"/>
            <p:nvPr/>
          </p:nvSpPr>
          <p:spPr>
            <a:xfrm>
              <a:off x="1062065" y="4338580"/>
              <a:ext cx="30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Arial" panose="020B0604020202020204" pitchFamily="34" charset="0"/>
                </a:rPr>
                <a:t>Normalize subject block by its first singular value, and then…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BC05A17-00BE-AA4A-8778-64D9BD08C3A0}"/>
                </a:ext>
              </a:extLst>
            </p:cNvPr>
            <p:cNvSpPr/>
            <p:nvPr/>
          </p:nvSpPr>
          <p:spPr>
            <a:xfrm>
              <a:off x="3601770" y="3882580"/>
              <a:ext cx="554083" cy="216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 pitchFamily="2" charset="0"/>
                </a:rPr>
                <a:t>PCA</a:t>
              </a:r>
            </a:p>
          </p:txBody>
        </p:sp>
        <p:sp>
          <p:nvSpPr>
            <p:cNvPr id="256" name="Arrow: Down 764">
              <a:extLst>
                <a:ext uri="{FF2B5EF4-FFF2-40B4-BE49-F238E27FC236}">
                  <a16:creationId xmlns:a16="http://schemas.microsoft.com/office/drawing/2014/main" id="{51EBF1AC-7015-0740-B85B-1F4C0F0EDD50}"/>
                </a:ext>
              </a:extLst>
            </p:cNvPr>
            <p:cNvSpPr/>
            <p:nvPr/>
          </p:nvSpPr>
          <p:spPr>
            <a:xfrm rot="16200000">
              <a:off x="3523302" y="3929154"/>
              <a:ext cx="137631" cy="13097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15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74</Words>
  <Application>Microsoft Macintosh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如淇 游</dc:creator>
  <cp:lastModifiedBy>Micaela Chan</cp:lastModifiedBy>
  <cp:revision>11</cp:revision>
  <dcterms:created xsi:type="dcterms:W3CDTF">2019-12-05T22:52:55Z</dcterms:created>
  <dcterms:modified xsi:type="dcterms:W3CDTF">2019-12-10T01:01:10Z</dcterms:modified>
</cp:coreProperties>
</file>