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1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3"/>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7"/>
            <a:ext cx="10800160" cy="1738168"/>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11312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74743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8"/>
            <a:ext cx="3105046" cy="610108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7" y="383298"/>
            <a:ext cx="9135135" cy="61010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34209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45DC2F-CA7A-4CB6-B602-7655BF814A4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1404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5"/>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6"/>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45DC2F-CA7A-4CB6-B602-7655BF814A46}" type="datetimeFigureOut">
              <a:rPr lang="en-US" smtClean="0"/>
              <a:t>12/19/2019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03032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6"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10" y="1916485"/>
            <a:ext cx="6120091"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45DC2F-CA7A-4CB6-B602-7655BF814A4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03994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3" y="1764833"/>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4" name="Content Placeholder 3"/>
          <p:cNvSpPr>
            <a:spLocks noGrp="1"/>
          </p:cNvSpPr>
          <p:nvPr>
            <p:ph sz="half" idx="2"/>
          </p:nvPr>
        </p:nvSpPr>
        <p:spPr>
          <a:xfrm>
            <a:off x="991893" y="2629750"/>
            <a:ext cx="609196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3"/>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Click to edit Master text styles</a:t>
            </a:r>
          </a:p>
        </p:txBody>
      </p:sp>
      <p:sp>
        <p:nvSpPr>
          <p:cNvPr id="6" name="Content Placeholder 5"/>
          <p:cNvSpPr>
            <a:spLocks noGrp="1"/>
          </p:cNvSpPr>
          <p:nvPr>
            <p:ph sz="quarter" idx="4"/>
          </p:nvPr>
        </p:nvSpPr>
        <p:spPr>
          <a:xfrm>
            <a:off x="7290108" y="2629750"/>
            <a:ext cx="612196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45DC2F-CA7A-4CB6-B602-7655BF814A46}" type="datetimeFigureOut">
              <a:rPr lang="en-US" smtClean="0"/>
              <a:t>12/19/2019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77827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45DC2F-CA7A-4CB6-B602-7655BF814A46}" type="datetimeFigureOut">
              <a:rPr lang="en-US" smtClean="0"/>
              <a:t>12/19/2019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8186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5DC2F-CA7A-4CB6-B602-7655BF814A46}" type="datetimeFigureOut">
              <a:rPr lang="en-US" smtClean="0"/>
              <a:t>12/19/2019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1608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2469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3"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3" y="2159795"/>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F045DC2F-CA7A-4CB6-B602-7655BF814A46}" type="datetimeFigureOut">
              <a:rPr lang="en-US" smtClean="0"/>
              <a:t>12/19/2019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0E661A-F4CA-4BEC-99D3-1C309EDE1631}" type="slidenum">
              <a:rPr lang="en-US" smtClean="0"/>
              <a:t>‹#›</a:t>
            </a:fld>
            <a:endParaRPr lang="en-US"/>
          </a:p>
        </p:txBody>
      </p:sp>
    </p:spTree>
    <p:extLst>
      <p:ext uri="{BB962C8B-B14F-4D97-AF65-F5344CB8AC3E}">
        <p14:creationId xmlns:p14="http://schemas.microsoft.com/office/powerpoint/2010/main" val="310486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5"/>
            <a:ext cx="12420184"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F045DC2F-CA7A-4CB6-B602-7655BF814A46}" type="datetimeFigureOut">
              <a:rPr lang="en-US" smtClean="0"/>
              <a:t>12/19/2019</a:t>
            </a:fld>
            <a:endParaRPr lang="en-US"/>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8E0E661A-F4CA-4BEC-99D3-1C309EDE1631}" type="slidenum">
              <a:rPr lang="en-US" smtClean="0"/>
              <a:t>‹#›</a:t>
            </a:fld>
            <a:endParaRPr lang="en-US"/>
          </a:p>
        </p:txBody>
      </p:sp>
    </p:spTree>
    <p:extLst>
      <p:ext uri="{BB962C8B-B14F-4D97-AF65-F5344CB8AC3E}">
        <p14:creationId xmlns:p14="http://schemas.microsoft.com/office/powerpoint/2010/main" val="20663456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E58AE6-A5EB-41A1-9821-14DCF7FD9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6" y="265464"/>
            <a:ext cx="14394127" cy="4317873"/>
          </a:xfrm>
          <a:prstGeom prst="rect">
            <a:avLst/>
          </a:prstGeom>
        </p:spPr>
      </p:pic>
      <p:sp>
        <p:nvSpPr>
          <p:cNvPr id="6" name="TextBox 5">
            <a:extLst>
              <a:ext uri="{FF2B5EF4-FFF2-40B4-BE49-F238E27FC236}">
                <a16:creationId xmlns:a16="http://schemas.microsoft.com/office/drawing/2014/main" id="{B030B68E-CB04-44BB-90FA-9FE7A13452FA}"/>
              </a:ext>
            </a:extLst>
          </p:cNvPr>
          <p:cNvSpPr txBox="1"/>
          <p:nvPr/>
        </p:nvSpPr>
        <p:spPr>
          <a:xfrm>
            <a:off x="146715" y="4931926"/>
            <a:ext cx="14106782" cy="206210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 The row factor scores from the hierarchical multiple factor analysis (HMFA). The first component distinguishes the simulated (blue dots; Sessions 2 and 4) and non-simulated (purple dots; Sessions 1 and 3) sessions. The small </a:t>
            </a:r>
            <a:r>
              <a:rPr lang="en-US" sz="1600" dirty="0" err="1">
                <a:latin typeface="Arial" panose="020B0604020202020204" pitchFamily="34" charset="0"/>
                <a:cs typeface="Arial" panose="020B0604020202020204" pitchFamily="34" charset="0"/>
              </a:rPr>
              <a:t>dimond</a:t>
            </a:r>
            <a:r>
              <a:rPr lang="en-US" sz="160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dots that extend from each factor score are the partial factor scores which represent how each session is viewed from the perspectives of different tables (i.e., different participants). (B) The mean loadings of all edges that significantly contribute to the first component and drive the session effect. The orange arrows pointing towards the simulated edges (i.e., the functional connectivity within the DMN as well as the functional connectivity between the default mode network (DMN) and the </a:t>
            </a:r>
            <a:r>
              <a:rPr lang="en-US" sz="1600" dirty="0" err="1">
                <a:latin typeface="Arial" panose="020B0604020202020204" pitchFamily="34" charset="0"/>
                <a:cs typeface="Arial" panose="020B0604020202020204" pitchFamily="34" charset="0"/>
              </a:rPr>
              <a:t>fronto</a:t>
            </a:r>
            <a:r>
              <a:rPr lang="en-US" sz="1600" dirty="0">
                <a:latin typeface="Arial" panose="020B0604020202020204" pitchFamily="34" charset="0"/>
                <a:cs typeface="Arial" panose="020B0604020202020204" pitchFamily="34" charset="0"/>
              </a:rPr>
              <a:t>-parietal network (FPN)). (C) The mean factor scores of all networks from </a:t>
            </a:r>
            <a:r>
              <a:rPr lang="en-US" sz="1600" dirty="0" err="1">
                <a:latin typeface="Arial" panose="020B0604020202020204" pitchFamily="34" charset="0"/>
                <a:cs typeface="Arial" panose="020B0604020202020204" pitchFamily="34" charset="0"/>
              </a:rPr>
              <a:t>DiSTATIS</a:t>
            </a:r>
            <a:r>
              <a:rPr lang="en-US" sz="1600" dirty="0">
                <a:latin typeface="Arial" panose="020B0604020202020204" pitchFamily="34" charset="0"/>
                <a:cs typeface="Arial" panose="020B0604020202020204" pitchFamily="34" charset="0"/>
              </a:rPr>
              <a:t> with the parcellation based on a shared template. The four round dots that extend from each network factor score are the partial factor scores which represent how each network is viewed from the perspectives of different sessions. Only the partial factor scores of the DMN distinguish the simulated (blue dots) and the non-simulated (purple dots) sessions.</a:t>
            </a:r>
          </a:p>
        </p:txBody>
      </p:sp>
    </p:spTree>
    <p:extLst>
      <p:ext uri="{BB962C8B-B14F-4D97-AF65-F5344CB8AC3E}">
        <p14:creationId xmlns:p14="http://schemas.microsoft.com/office/powerpoint/2010/main" val="38091238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217</Words>
  <Application>Microsoft Office PowerPoint</Application>
  <PresentationFormat>Custom</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如淇 游</dc:creator>
  <cp:lastModifiedBy>如淇 游</cp:lastModifiedBy>
  <cp:revision>3</cp:revision>
  <dcterms:created xsi:type="dcterms:W3CDTF">2019-12-19T09:40:33Z</dcterms:created>
  <dcterms:modified xsi:type="dcterms:W3CDTF">2019-12-19T10:01:53Z</dcterms:modified>
</cp:coreProperties>
</file>