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4"/>
  </p:sldMasterIdLst>
  <p:sldIdLst>
    <p:sldId id="256" r:id="rId5"/>
    <p:sldId id="261" r:id="rId6"/>
    <p:sldId id="265" r:id="rId7"/>
    <p:sldId id="262" r:id="rId8"/>
    <p:sldId id="263" r:id="rId9"/>
    <p:sldId id="266" r:id="rId10"/>
    <p:sldId id="264" r:id="rId11"/>
  </p:sldIdLst>
  <p:sldSz cx="12188825" cy="6858000"/>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630">
          <p15:clr>
            <a:srgbClr val="A4A3A4"/>
          </p15:clr>
        </p15:guide>
        <p15:guide id="3" orient="horz" pos="4037">
          <p15:clr>
            <a:srgbClr val="A4A3A4"/>
          </p15:clr>
        </p15:guide>
        <p15:guide id="4" pos="3839">
          <p15:clr>
            <a:srgbClr val="A4A3A4"/>
          </p15:clr>
        </p15:guide>
        <p15:guide id="5" pos="164">
          <p15:clr>
            <a:srgbClr val="A4A3A4"/>
          </p15:clr>
        </p15:guide>
        <p15:guide id="6" pos="7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7B1E1"/>
    <a:srgbClr val="6E9BD8"/>
    <a:srgbClr val="BFC7DE"/>
    <a:srgbClr val="727272"/>
    <a:srgbClr val="5489E1"/>
    <a:srgbClr val="A3BBE3"/>
    <a:srgbClr val="4D7DCE"/>
    <a:srgbClr val="CDD5EE"/>
    <a:srgbClr val="BBC2D9"/>
    <a:srgbClr val="C4C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9041C-4DA5-4029-9CBA-DB8574B2462C}" v="13" dt="2019-12-11T10:36:5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2" autoAdjust="0"/>
    <p:restoredTop sz="99436" autoAdjust="0"/>
  </p:normalViewPr>
  <p:slideViewPr>
    <p:cSldViewPr snapToGrid="0" showGuides="1">
      <p:cViewPr varScale="1">
        <p:scale>
          <a:sx n="73" d="100"/>
          <a:sy n="73" d="100"/>
        </p:scale>
        <p:origin x="-804" y="-102"/>
      </p:cViewPr>
      <p:guideLst>
        <p:guide orient="horz" pos="2160"/>
        <p:guide orient="horz" pos="630"/>
        <p:guide orient="horz" pos="4037"/>
        <p:guide pos="3839"/>
        <p:guide pos="164"/>
        <p:guide pos="7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Amit" userId="65118ecb-be21-44f0-93c1-fe9c7dd6ce71" providerId="ADAL" clId="{129F887F-4BC3-45F2-93E0-08B8EB7F9829}"/>
    <pc:docChg chg="addSld modSld">
      <pc:chgData name="Agarwal, Amit" userId="65118ecb-be21-44f0-93c1-fe9c7dd6ce71" providerId="ADAL" clId="{129F887F-4BC3-45F2-93E0-08B8EB7F9829}" dt="2019-12-11T10:37:31.434" v="451" actId="20577"/>
      <pc:docMkLst>
        <pc:docMk/>
      </pc:docMkLst>
      <pc:sldChg chg="modSp">
        <pc:chgData name="Agarwal, Amit" userId="65118ecb-be21-44f0-93c1-fe9c7dd6ce71" providerId="ADAL" clId="{129F887F-4BC3-45F2-93E0-08B8EB7F9829}" dt="2019-12-11T10:36:43.446" v="376" actId="20577"/>
        <pc:sldMkLst>
          <pc:docMk/>
          <pc:sldMk cId="0" sldId="261"/>
        </pc:sldMkLst>
        <pc:spChg chg="mod">
          <ac:chgData name="Agarwal, Amit" userId="65118ecb-be21-44f0-93c1-fe9c7dd6ce71" providerId="ADAL" clId="{129F887F-4BC3-45F2-93E0-08B8EB7F9829}" dt="2019-12-11T10:36:43.446" v="376" actId="20577"/>
          <ac:spMkLst>
            <pc:docMk/>
            <pc:sldMk cId="0" sldId="261"/>
            <ac:spMk id="9" creationId="{00000000-0000-0000-0000-000000000000}"/>
          </ac:spMkLst>
        </pc:spChg>
      </pc:sldChg>
      <pc:sldChg chg="modSp">
        <pc:chgData name="Agarwal, Amit" userId="65118ecb-be21-44f0-93c1-fe9c7dd6ce71" providerId="ADAL" clId="{129F887F-4BC3-45F2-93E0-08B8EB7F9829}" dt="2019-12-11T10:29:31.440" v="258"/>
        <pc:sldMkLst>
          <pc:docMk/>
          <pc:sldMk cId="2789390375" sldId="262"/>
        </pc:sldMkLst>
        <pc:graphicFrameChg chg="mod">
          <ac:chgData name="Agarwal, Amit" userId="65118ecb-be21-44f0-93c1-fe9c7dd6ce71" providerId="ADAL" clId="{129F887F-4BC3-45F2-93E0-08B8EB7F9829}" dt="2019-12-11T10:29:31.440" v="258"/>
          <ac:graphicFrameMkLst>
            <pc:docMk/>
            <pc:sldMk cId="2789390375" sldId="262"/>
            <ac:graphicFrameMk id="3" creationId="{00000000-0000-0000-0000-000000000000}"/>
          </ac:graphicFrameMkLst>
        </pc:graphicFrameChg>
      </pc:sldChg>
      <pc:sldChg chg="modSp">
        <pc:chgData name="Agarwal, Amit" userId="65118ecb-be21-44f0-93c1-fe9c7dd6ce71" providerId="ADAL" clId="{129F887F-4BC3-45F2-93E0-08B8EB7F9829}" dt="2019-12-11T10:24:55.175" v="168" actId="20577"/>
        <pc:sldMkLst>
          <pc:docMk/>
          <pc:sldMk cId="1276522851" sldId="263"/>
        </pc:sldMkLst>
        <pc:spChg chg="mod">
          <ac:chgData name="Agarwal, Amit" userId="65118ecb-be21-44f0-93c1-fe9c7dd6ce71" providerId="ADAL" clId="{129F887F-4BC3-45F2-93E0-08B8EB7F9829}" dt="2019-12-11T10:24:55.175" v="168" actId="20577"/>
          <ac:spMkLst>
            <pc:docMk/>
            <pc:sldMk cId="1276522851" sldId="263"/>
            <ac:spMk id="2" creationId="{00000000-0000-0000-0000-000000000000}"/>
          </ac:spMkLst>
        </pc:spChg>
      </pc:sldChg>
      <pc:sldChg chg="modSp add">
        <pc:chgData name="Agarwal, Amit" userId="65118ecb-be21-44f0-93c1-fe9c7dd6ce71" providerId="ADAL" clId="{129F887F-4BC3-45F2-93E0-08B8EB7F9829}" dt="2019-12-11T10:37:31.434" v="451" actId="20577"/>
        <pc:sldMkLst>
          <pc:docMk/>
          <pc:sldMk cId="2105660327" sldId="265"/>
        </pc:sldMkLst>
        <pc:spChg chg="mod">
          <ac:chgData name="Agarwal, Amit" userId="65118ecb-be21-44f0-93c1-fe9c7dd6ce71" providerId="ADAL" clId="{129F887F-4BC3-45F2-93E0-08B8EB7F9829}" dt="2019-12-11T10:24:08.589" v="137" actId="20577"/>
          <ac:spMkLst>
            <pc:docMk/>
            <pc:sldMk cId="2105660327" sldId="265"/>
            <ac:spMk id="4" creationId="{00000000-0000-0000-0000-000000000000}"/>
          </ac:spMkLst>
        </pc:spChg>
        <pc:spChg chg="mod">
          <ac:chgData name="Agarwal, Amit" userId="65118ecb-be21-44f0-93c1-fe9c7dd6ce71" providerId="ADAL" clId="{129F887F-4BC3-45F2-93E0-08B8EB7F9829}" dt="2019-12-11T10:37:31.434" v="451" actId="20577"/>
          <ac:spMkLst>
            <pc:docMk/>
            <pc:sldMk cId="2105660327" sldId="265"/>
            <ac:spMk id="9" creationId="{00000000-0000-0000-0000-000000000000}"/>
          </ac:spMkLst>
        </pc:spChg>
      </pc:sldChg>
      <pc:sldChg chg="add">
        <pc:chgData name="Agarwal, Amit" userId="65118ecb-be21-44f0-93c1-fe9c7dd6ce71" providerId="ADAL" clId="{129F887F-4BC3-45F2-93E0-08B8EB7F9829}" dt="2019-12-11T10:24:49.506" v="151"/>
        <pc:sldMkLst>
          <pc:docMk/>
          <pc:sldMk cId="454902291" sldId="26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ummit_PPT_FIN-01.png"/>
          <p:cNvPicPr>
            <a:picLocks noChangeAspect="1"/>
          </p:cNvPicPr>
          <p:nvPr userDrawn="1"/>
        </p:nvPicPr>
        <p:blipFill>
          <a:blip r:embed="rId2"/>
          <a:stretch>
            <a:fillRect/>
          </a:stretch>
        </p:blipFill>
        <p:spPr>
          <a:xfrm>
            <a:off x="-1" y="892"/>
            <a:ext cx="12205080" cy="6865357"/>
          </a:xfrm>
          <a:prstGeom prst="rect">
            <a:avLst/>
          </a:prstGeom>
        </p:spPr>
      </p:pic>
      <p:sp>
        <p:nvSpPr>
          <p:cNvPr id="440325" name="Rectangle 5"/>
          <p:cNvSpPr>
            <a:spLocks noGrp="1" noChangeArrowheads="1"/>
          </p:cNvSpPr>
          <p:nvPr userDrawn="1">
            <p:ph type="ctrTitle" hasCustomPrompt="1"/>
          </p:nvPr>
        </p:nvSpPr>
        <p:spPr>
          <a:xfrm>
            <a:off x="524119" y="4572003"/>
            <a:ext cx="9255063" cy="538609"/>
          </a:xfrm>
          <a:prstGeom prst="rect">
            <a:avLst/>
          </a:prstGeom>
          <a:noFill/>
          <a:ln>
            <a:noFill/>
          </a:ln>
          <a:effectLst/>
        </p:spPr>
        <p:txBody>
          <a:bodyPr vert="horz" lIns="0" tIns="0" rIns="0" bIns="0" anchor="t" anchorCtr="0">
            <a:noAutofit/>
          </a:bodyPr>
          <a:lstStyle>
            <a:lvl1pPr algn="l">
              <a:defRPr sz="3500" b="0" i="0">
                <a:solidFill>
                  <a:schemeClr val="bg1"/>
                </a:solidFill>
                <a:effectLst/>
              </a:defRPr>
            </a:lvl1pPr>
          </a:lstStyle>
          <a:p>
            <a:r>
              <a:rPr lang="en-US" dirty="0"/>
              <a:t>Click To Edit Master Title Style</a:t>
            </a:r>
          </a:p>
        </p:txBody>
      </p:sp>
      <p:sp>
        <p:nvSpPr>
          <p:cNvPr id="440326" name="Rectangle 6"/>
          <p:cNvSpPr>
            <a:spLocks noGrp="1" noChangeArrowheads="1"/>
          </p:cNvSpPr>
          <p:nvPr userDrawn="1">
            <p:ph type="subTitle" idx="1" hasCustomPrompt="1"/>
          </p:nvPr>
        </p:nvSpPr>
        <p:spPr>
          <a:xfrm>
            <a:off x="524119" y="6174077"/>
            <a:ext cx="8685215" cy="276999"/>
          </a:xfrm>
          <a:effectLst/>
        </p:spPr>
        <p:txBody>
          <a:bodyPr wrap="square" anchor="b" anchorCtr="0">
            <a:spAutoFit/>
          </a:bodyPr>
          <a:lstStyle>
            <a:lvl1pPr marL="0" indent="0" algn="l">
              <a:buFontTx/>
              <a:buNone/>
              <a:defRPr sz="1800" b="0">
                <a:solidFill>
                  <a:schemeClr val="bg1"/>
                </a:solidFill>
              </a:defRPr>
            </a:lvl1pPr>
          </a:lstStyle>
          <a:p>
            <a:r>
              <a:rPr lang="en-US" dirty="0"/>
              <a:t>Click To Edit Master Subtitle Style</a:t>
            </a:r>
          </a:p>
        </p:txBody>
      </p:sp>
      <p:sp>
        <p:nvSpPr>
          <p:cNvPr id="9" name="Text Box 8"/>
          <p:cNvSpPr txBox="1">
            <a:spLocks noChangeArrowheads="1"/>
          </p:cNvSpPr>
          <p:nvPr userDrawn="1"/>
        </p:nvSpPr>
        <p:spPr bwMode="auto">
          <a:xfrm>
            <a:off x="7494579" y="6516787"/>
            <a:ext cx="1715464" cy="123111"/>
          </a:xfrm>
          <a:prstGeom prst="rect">
            <a:avLst/>
          </a:prstGeom>
          <a:noFill/>
          <a:ln w="9525">
            <a:noFill/>
            <a:miter lim="800000"/>
            <a:headEnd/>
            <a:tailEnd/>
          </a:ln>
          <a:effectLst/>
        </p:spPr>
        <p:txBody>
          <a:bodyPr lIns="0" tIns="0" rIns="0" bIns="0">
            <a:prstTxWarp prst="textNoShape">
              <a:avLst/>
            </a:prstTxWarp>
            <a:spAutoFit/>
          </a:bodyPr>
          <a:lstStyle/>
          <a:p>
            <a:pPr algn="r" eaLnBrk="0" hangingPunct="0">
              <a:spcBef>
                <a:spcPct val="50000"/>
              </a:spcBef>
              <a:defRPr/>
            </a:pPr>
            <a:r>
              <a:rPr lang="en-US" sz="800" dirty="0">
                <a:solidFill>
                  <a:schemeClr val="bg1"/>
                </a:solidFill>
                <a:latin typeface="Arial" pitchFamily="29" charset="0"/>
                <a:ea typeface="ＭＳ Ｐゴシック" pitchFamily="29" charset="-128"/>
                <a:cs typeface="ＭＳ Ｐゴシック" pitchFamily="29" charset="-128"/>
              </a:rPr>
              <a:t>Confidential </a:t>
            </a:r>
          </a:p>
        </p:txBody>
      </p:sp>
      <p:pic>
        <p:nvPicPr>
          <p:cNvPr id="10" name="Picture 10" descr="AS_logo_®_RGB229.png"/>
          <p:cNvPicPr>
            <a:picLocks/>
          </p:cNvPicPr>
          <p:nvPr userDrawn="1"/>
        </p:nvPicPr>
        <p:blipFill>
          <a:blip r:embed="rId3"/>
          <a:stretch>
            <a:fillRect/>
          </a:stretch>
        </p:blipFill>
        <p:spPr bwMode="auto">
          <a:xfrm>
            <a:off x="10405602" y="6347087"/>
            <a:ext cx="1371646" cy="322874"/>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350" y="173736"/>
            <a:ext cx="11664950" cy="603504"/>
          </a:xfrm>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descr="AS_PPT_divider_NEW_PIX2_xCorner.png"/>
          <p:cNvPicPr>
            <a:picLocks noChangeAspect="1"/>
          </p:cNvPicPr>
          <p:nvPr userDrawn="1"/>
        </p:nvPicPr>
        <p:blipFill>
          <a:blip r:embed="rId2"/>
          <a:stretch>
            <a:fillRect/>
          </a:stretch>
        </p:blipFill>
        <p:spPr>
          <a:xfrm>
            <a:off x="2" y="893"/>
            <a:ext cx="12205080" cy="6865357"/>
          </a:xfrm>
          <a:prstGeom prst="rect">
            <a:avLst/>
          </a:prstGeom>
        </p:spPr>
      </p:pic>
      <p:sp>
        <p:nvSpPr>
          <p:cNvPr id="25" name="Title 24"/>
          <p:cNvSpPr>
            <a:spLocks noGrp="1"/>
          </p:cNvSpPr>
          <p:nvPr>
            <p:ph type="title" hasCustomPrompt="1"/>
          </p:nvPr>
        </p:nvSpPr>
        <p:spPr>
          <a:xfrm>
            <a:off x="839712" y="2117346"/>
            <a:ext cx="8994354" cy="1480990"/>
          </a:xfrm>
        </p:spPr>
        <p:txBody>
          <a:bodyPr anchor="t" anchorCtr="0"/>
          <a:lstStyle>
            <a:lvl1pPr>
              <a:lnSpc>
                <a:spcPct val="90000"/>
              </a:lnSpc>
              <a:defRPr sz="3600" b="0" spc="0">
                <a:solidFill>
                  <a:schemeClr val="tx1">
                    <a:lumMod val="65000"/>
                    <a:lumOff val="35000"/>
                  </a:schemeClr>
                </a:solidFill>
              </a:defRPr>
            </a:lvl1pPr>
          </a:lstStyle>
          <a:p>
            <a:r>
              <a:rPr lang="en-US" dirty="0"/>
              <a:t>Click To Edit Master Title Style</a:t>
            </a:r>
          </a:p>
        </p:txBody>
      </p:sp>
      <p:sp>
        <p:nvSpPr>
          <p:cNvPr id="9" name="Text Box 8"/>
          <p:cNvSpPr txBox="1">
            <a:spLocks noChangeArrowheads="1"/>
          </p:cNvSpPr>
          <p:nvPr userDrawn="1"/>
        </p:nvSpPr>
        <p:spPr bwMode="auto">
          <a:xfrm>
            <a:off x="7494579" y="6516787"/>
            <a:ext cx="1715464" cy="123111"/>
          </a:xfrm>
          <a:prstGeom prst="rect">
            <a:avLst/>
          </a:prstGeom>
          <a:noFill/>
          <a:ln w="9525">
            <a:noFill/>
            <a:miter lim="800000"/>
            <a:headEnd/>
            <a:tailEnd/>
          </a:ln>
          <a:effectLst/>
        </p:spPr>
        <p:txBody>
          <a:bodyPr lIns="0" tIns="0" rIns="0" bIns="0">
            <a:prstTxWarp prst="textNoShape">
              <a:avLst/>
            </a:prstTxWarp>
            <a:spAutoFit/>
          </a:bodyPr>
          <a:lstStyle/>
          <a:p>
            <a:pPr algn="r" eaLnBrk="0" hangingPunct="0">
              <a:spcBef>
                <a:spcPct val="50000"/>
              </a:spcBef>
              <a:defRPr/>
            </a:pPr>
            <a:r>
              <a:rPr lang="en-US" sz="800" dirty="0">
                <a:solidFill>
                  <a:schemeClr val="tx1">
                    <a:lumMod val="75000"/>
                    <a:lumOff val="25000"/>
                  </a:schemeClr>
                </a:solidFill>
                <a:latin typeface="Arial" pitchFamily="29" charset="0"/>
                <a:ea typeface="ＭＳ Ｐゴシック" pitchFamily="29" charset="-128"/>
                <a:cs typeface="ＭＳ Ｐゴシック" pitchFamily="29" charset="-128"/>
              </a:rPr>
              <a:t>Confidential </a:t>
            </a:r>
          </a:p>
        </p:txBody>
      </p:sp>
      <p:pic>
        <p:nvPicPr>
          <p:cNvPr id="8" name="Picture 7" descr="MSSO_+text_6in.png"/>
          <p:cNvPicPr>
            <a:picLocks/>
          </p:cNvPicPr>
          <p:nvPr userDrawn="1"/>
        </p:nvPicPr>
        <p:blipFill>
          <a:blip r:embed="rId3"/>
          <a:stretch>
            <a:fillRect/>
          </a:stretch>
        </p:blipFill>
        <p:spPr>
          <a:xfrm>
            <a:off x="838941" y="5800106"/>
            <a:ext cx="2075757" cy="880092"/>
          </a:xfrm>
          <a:prstGeom prst="rect">
            <a:avLst/>
          </a:prstGeom>
        </p:spPr>
      </p:pic>
      <p:pic>
        <p:nvPicPr>
          <p:cNvPr id="10" name="Picture 10" descr="AS_logo_®_RGB229.png"/>
          <p:cNvPicPr>
            <a:picLocks/>
          </p:cNvPicPr>
          <p:nvPr userDrawn="1"/>
        </p:nvPicPr>
        <p:blipFill>
          <a:blip r:embed="rId4"/>
          <a:stretch>
            <a:fillRect/>
          </a:stretch>
        </p:blipFill>
        <p:spPr bwMode="auto">
          <a:xfrm>
            <a:off x="10405602" y="6347087"/>
            <a:ext cx="1371646" cy="322874"/>
          </a:xfrm>
          <a:prstGeom prst="rect">
            <a:avLst/>
          </a:prstGeom>
          <a:noFill/>
          <a:ln w="9525">
            <a:noFill/>
            <a:miter lim="800000"/>
            <a:headEnd/>
            <a:tailEnd/>
          </a:ln>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349" y="173736"/>
            <a:ext cx="11664951" cy="603504"/>
          </a:xfrm>
        </p:spPr>
        <p:txBody>
          <a:body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Summit_PPT_FIN-02.png"/>
          <p:cNvPicPr>
            <a:picLocks noChangeAspect="1"/>
          </p:cNvPicPr>
          <p:nvPr/>
        </p:nvPicPr>
        <p:blipFill>
          <a:blip r:embed="rId6"/>
          <a:stretch>
            <a:fillRect/>
          </a:stretch>
        </p:blipFill>
        <p:spPr>
          <a:xfrm>
            <a:off x="1360" y="1660"/>
            <a:ext cx="12203720" cy="6864592"/>
          </a:xfrm>
          <a:prstGeom prst="rect">
            <a:avLst/>
          </a:prstGeom>
        </p:spPr>
      </p:pic>
      <p:sp>
        <p:nvSpPr>
          <p:cNvPr id="1029" name="Rectangle 7"/>
          <p:cNvSpPr>
            <a:spLocks noGrp="1" noChangeArrowheads="1"/>
          </p:cNvSpPr>
          <p:nvPr>
            <p:ph type="body" idx="1"/>
          </p:nvPr>
        </p:nvSpPr>
        <p:spPr bwMode="auto">
          <a:xfrm>
            <a:off x="260350" y="1011310"/>
            <a:ext cx="11664950" cy="53974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39302" name="Rectangle 6"/>
          <p:cNvSpPr>
            <a:spLocks noGrp="1" noChangeArrowheads="1"/>
          </p:cNvSpPr>
          <p:nvPr>
            <p:ph type="title"/>
          </p:nvPr>
        </p:nvSpPr>
        <p:spPr bwMode="auto">
          <a:xfrm>
            <a:off x="260350" y="173736"/>
            <a:ext cx="11664950" cy="60350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4" name="Slide Number Placeholder 3"/>
          <p:cNvSpPr txBox="1">
            <a:spLocks/>
          </p:cNvSpPr>
          <p:nvPr/>
        </p:nvSpPr>
        <p:spPr bwMode="auto">
          <a:xfrm>
            <a:off x="11573009" y="6564842"/>
            <a:ext cx="359740" cy="185738"/>
          </a:xfrm>
          <a:prstGeom prst="rect">
            <a:avLst/>
          </a:prstGeom>
          <a:noFill/>
          <a:ln w="9525">
            <a:noFill/>
            <a:miter lim="800000"/>
            <a:headEnd/>
            <a:tailEnd/>
          </a:ln>
          <a:effectLst/>
        </p:spPr>
        <p:txBody>
          <a:bodyPr lIns="0" tIns="0" rIns="0" bIns="0" anchor="b">
            <a:prstTxWarp prst="textNoShape">
              <a:avLst/>
            </a:prstTxWarp>
          </a:bodyPr>
          <a:lstStyle/>
          <a:p>
            <a:pPr algn="r" eaLnBrk="0" hangingPunct="0">
              <a:defRPr/>
            </a:pPr>
            <a:fld id="{31B91C6E-09CB-C845-9004-479C9AB4CB42}" type="slidenum">
              <a:rPr lang="en-US" sz="1100">
                <a:solidFill>
                  <a:schemeClr val="bg1">
                    <a:lumMod val="95000"/>
                  </a:schemeClr>
                </a:solidFill>
                <a:latin typeface="Arial" pitchFamily="34" charset="0"/>
                <a:ea typeface="ＭＳ Ｐゴシック" pitchFamily="-107" charset="-128"/>
                <a:cs typeface="+mn-cs"/>
              </a:rPr>
              <a:pPr algn="r" eaLnBrk="0" hangingPunct="0">
                <a:defRPr/>
              </a:pPr>
              <a:t>‹#›</a:t>
            </a:fld>
            <a:endParaRPr lang="en-US" sz="1100" dirty="0">
              <a:solidFill>
                <a:schemeClr val="bg1">
                  <a:lumMod val="95000"/>
                </a:schemeClr>
              </a:solidFill>
              <a:latin typeface="Arial" pitchFamily="34" charset="0"/>
              <a:ea typeface="ＭＳ Ｐゴシック" pitchFamily="-107" charset="-128"/>
              <a:cs typeface="+mn-cs"/>
            </a:endParaRPr>
          </a:p>
        </p:txBody>
      </p:sp>
      <p:sp>
        <p:nvSpPr>
          <p:cNvPr id="11" name="Rectangle 10"/>
          <p:cNvSpPr/>
          <p:nvPr/>
        </p:nvSpPr>
        <p:spPr>
          <a:xfrm>
            <a:off x="0" y="812800"/>
            <a:ext cx="12188825" cy="27430"/>
          </a:xfrm>
          <a:prstGeom prst="rect">
            <a:avLst/>
          </a:prstGeom>
          <a:gradFill>
            <a:gsLst>
              <a:gs pos="0">
                <a:srgbClr val="E50000"/>
              </a:gs>
              <a:gs pos="100000">
                <a:schemeClr val="bg1">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2" name="TextBox 11"/>
          <p:cNvSpPr txBox="1"/>
          <p:nvPr/>
        </p:nvSpPr>
        <p:spPr>
          <a:xfrm>
            <a:off x="10122782" y="6629403"/>
            <a:ext cx="850568" cy="123111"/>
          </a:xfrm>
          <a:prstGeom prst="rect">
            <a:avLst/>
          </a:prstGeom>
          <a:noFill/>
        </p:spPr>
        <p:txBody>
          <a:bodyPr wrap="square" lIns="0" tIns="0" rIns="0" bIns="0" rtlCol="0">
            <a:spAutoFit/>
          </a:bodyPr>
          <a:lstStyle/>
          <a:p>
            <a:pPr algn="r"/>
            <a:r>
              <a:rPr lang="en-US" sz="800" b="0" i="0" dirty="0">
                <a:solidFill>
                  <a:schemeClr val="tx1">
                    <a:lumMod val="65000"/>
                    <a:lumOff val="35000"/>
                  </a:schemeClr>
                </a:solidFill>
                <a:latin typeface="Arial"/>
                <a:cs typeface="Arial"/>
              </a:rPr>
              <a:t>Confidential</a:t>
            </a:r>
          </a:p>
        </p:txBody>
      </p:sp>
      <p:pic>
        <p:nvPicPr>
          <p:cNvPr id="16" name="Picture 10" descr="AS_logo_®_RGB229.png"/>
          <p:cNvPicPr>
            <a:picLocks/>
          </p:cNvPicPr>
          <p:nvPr/>
        </p:nvPicPr>
        <p:blipFill>
          <a:blip r:embed="rId7" cstate="print"/>
          <a:stretch>
            <a:fillRect/>
          </a:stretch>
        </p:blipFill>
        <p:spPr bwMode="auto">
          <a:xfrm>
            <a:off x="271206" y="6526308"/>
            <a:ext cx="990884" cy="2305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18" r:id="rId3"/>
    <p:sldLayoutId id="2147483719" r:id="rId4"/>
  </p:sldLayoutIdLst>
  <p:hf hdr="0" ftr="0" dt="0"/>
  <p:txStyles>
    <p:titleStyle>
      <a:lvl1pPr algn="l" rtl="0" eaLnBrk="1" fontAlgn="base" hangingPunct="1">
        <a:spcBef>
          <a:spcPct val="0"/>
        </a:spcBef>
        <a:spcAft>
          <a:spcPct val="0"/>
        </a:spcAft>
        <a:defRPr sz="2200" b="0" spc="0">
          <a:solidFill>
            <a:schemeClr val="tx1"/>
          </a:solidFill>
          <a:latin typeface="+mj-lt"/>
          <a:ea typeface="ＭＳ Ｐゴシック" pitchFamily="-110" charset="-128"/>
          <a:cs typeface="ＭＳ Ｐゴシック" pitchFamily="-110" charset="-128"/>
        </a:defRPr>
      </a:lvl1pPr>
      <a:lvl2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2pPr>
      <a:lvl3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3pPr>
      <a:lvl4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4pPr>
      <a:lvl5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algn="l" rtl="0" eaLnBrk="1" fontAlgn="base" hangingPunct="1">
        <a:spcBef>
          <a:spcPts val="900"/>
        </a:spcBef>
        <a:spcAft>
          <a:spcPct val="0"/>
        </a:spcAft>
        <a:defRPr sz="2200" spc="0">
          <a:solidFill>
            <a:schemeClr val="tx1"/>
          </a:solidFill>
          <a:latin typeface="+mn-lt"/>
          <a:ea typeface="ＭＳ Ｐゴシック" pitchFamily="-110" charset="-128"/>
          <a:cs typeface="ＭＳ Ｐゴシック" pitchFamily="-110" charset="-128"/>
        </a:defRPr>
      </a:lvl1pPr>
      <a:lvl2pPr marL="347663" indent="-177800" algn="l" rtl="0" eaLnBrk="1" fontAlgn="base" hangingPunct="1">
        <a:spcBef>
          <a:spcPts val="900"/>
        </a:spcBef>
        <a:spcAft>
          <a:spcPct val="0"/>
        </a:spcAft>
        <a:buSzPct val="85000"/>
        <a:buFont typeface="Times" pitchFamily="-110" charset="0"/>
        <a:buChar char="•"/>
        <a:defRPr sz="2000" spc="0">
          <a:solidFill>
            <a:schemeClr val="tx1"/>
          </a:solidFill>
          <a:latin typeface="+mn-lt"/>
          <a:ea typeface="ＭＳ Ｐゴシック" charset="-128"/>
        </a:defRPr>
      </a:lvl2pPr>
      <a:lvl3pPr marL="515938" indent="-177800" algn="l" rtl="0" eaLnBrk="1" fontAlgn="base" hangingPunct="1">
        <a:spcBef>
          <a:spcPts val="900"/>
        </a:spcBef>
        <a:spcAft>
          <a:spcPct val="0"/>
        </a:spcAft>
        <a:buFont typeface="Arial" charset="0"/>
        <a:buChar char="•"/>
        <a:defRPr spc="0">
          <a:solidFill>
            <a:schemeClr val="tx1"/>
          </a:solidFill>
          <a:latin typeface="+mn-lt"/>
          <a:ea typeface="ＭＳ Ｐゴシック" charset="-128"/>
        </a:defRPr>
      </a:lvl3pPr>
      <a:lvl4pPr marL="685800" indent="-177800" algn="l" rtl="0" eaLnBrk="1" fontAlgn="base" hangingPunct="1">
        <a:spcBef>
          <a:spcPts val="900"/>
        </a:spcBef>
        <a:spcAft>
          <a:spcPct val="0"/>
        </a:spcAft>
        <a:buSzPct val="95000"/>
        <a:buFont typeface="Arial" charset="0"/>
        <a:buChar char="•"/>
        <a:defRPr sz="1600" spc="-40">
          <a:solidFill>
            <a:schemeClr val="tx1"/>
          </a:solidFill>
          <a:latin typeface="+mn-lt"/>
          <a:ea typeface="ＭＳ Ｐゴシック" charset="-128"/>
        </a:defRPr>
      </a:lvl4pPr>
      <a:lvl5pPr marL="855663" indent="-177800" algn="l" rtl="0" eaLnBrk="1" fontAlgn="base" hangingPunct="1">
        <a:spcBef>
          <a:spcPts val="900"/>
        </a:spcBef>
        <a:spcAft>
          <a:spcPct val="0"/>
        </a:spcAft>
        <a:buFont typeface="Arial" charset="0"/>
        <a:buChar char="•"/>
        <a:defRPr sz="1400" spc="-40">
          <a:solidFill>
            <a:schemeClr val="tx1"/>
          </a:solidFill>
          <a:latin typeface="+mn-lt"/>
          <a:ea typeface="ＭＳ Ｐゴシック" charset="-128"/>
        </a:defRPr>
      </a:lvl5pPr>
      <a:lvl6pPr marL="2117725" indent="-179388" algn="l" rtl="0" eaLnBrk="1" fontAlgn="base" hangingPunct="1">
        <a:spcBef>
          <a:spcPct val="20000"/>
        </a:spcBef>
        <a:spcAft>
          <a:spcPct val="0"/>
        </a:spcAft>
        <a:buChar char="–"/>
        <a:defRPr sz="1400">
          <a:solidFill>
            <a:schemeClr val="tx1"/>
          </a:solidFill>
          <a:latin typeface="+mn-lt"/>
          <a:ea typeface="ＭＳ Ｐゴシック" charset="-128"/>
        </a:defRPr>
      </a:lvl6pPr>
      <a:lvl7pPr marL="2574925" indent="-179388" algn="l" rtl="0" eaLnBrk="1" fontAlgn="base" hangingPunct="1">
        <a:spcBef>
          <a:spcPct val="20000"/>
        </a:spcBef>
        <a:spcAft>
          <a:spcPct val="0"/>
        </a:spcAft>
        <a:buChar char="–"/>
        <a:defRPr sz="1400">
          <a:solidFill>
            <a:schemeClr val="tx1"/>
          </a:solidFill>
          <a:latin typeface="+mn-lt"/>
          <a:ea typeface="ＭＳ Ｐゴシック" charset="-128"/>
        </a:defRPr>
      </a:lvl7pPr>
      <a:lvl8pPr marL="3032125" indent="-179388" algn="l" rtl="0" eaLnBrk="1" fontAlgn="base" hangingPunct="1">
        <a:spcBef>
          <a:spcPct val="20000"/>
        </a:spcBef>
        <a:spcAft>
          <a:spcPct val="0"/>
        </a:spcAft>
        <a:buChar char="–"/>
        <a:defRPr sz="1400">
          <a:solidFill>
            <a:schemeClr val="tx1"/>
          </a:solidFill>
          <a:latin typeface="+mn-lt"/>
          <a:ea typeface="ＭＳ Ｐゴシック" charset="-128"/>
        </a:defRPr>
      </a:lvl8pPr>
      <a:lvl9pPr marL="3489325" indent="-179388" algn="l" rtl="0" eaLnBrk="1" fontAlgn="base" hangingPunct="1">
        <a:spcBef>
          <a:spcPct val="20000"/>
        </a:spcBef>
        <a:spcAft>
          <a:spcPct val="0"/>
        </a:spcAft>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s://github.com/mychandru024/Airline-Booking-Forecast"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dirty="0"/>
              <a:t>Booking Forecast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Description</a:t>
            </a:r>
          </a:p>
        </p:txBody>
      </p:sp>
      <p:sp>
        <p:nvSpPr>
          <p:cNvPr id="9" name="Content Placeholder 8"/>
          <p:cNvSpPr>
            <a:spLocks noGrp="1"/>
          </p:cNvSpPr>
          <p:nvPr>
            <p:ph idx="1"/>
          </p:nvPr>
        </p:nvSpPr>
        <p:spPr/>
        <p:txBody>
          <a:bodyPr/>
          <a:lstStyle/>
          <a:p>
            <a:pPr marL="342900" indent="-342900">
              <a:buFont typeface="Arial" panose="020B0604020202020204" pitchFamily="34" charset="0"/>
              <a:buChar char="•"/>
            </a:pPr>
            <a:r>
              <a:rPr lang="en-US" sz="2000" dirty="0"/>
              <a:t>In the airline industry, one of the objectives of the airlines is to correctly predict future bookings on the Flights based on the historical booking behavior. Depending on the expected demand, airlines can choose to sell seats at different fares.</a:t>
            </a:r>
          </a:p>
          <a:p>
            <a:endParaRPr lang="en-US" sz="900" dirty="0"/>
          </a:p>
          <a:p>
            <a:pPr marL="342900" indent="-342900">
              <a:buFont typeface="Arial" panose="020B0604020202020204" pitchFamily="34" charset="0"/>
              <a:buChar char="•"/>
            </a:pPr>
            <a:r>
              <a:rPr lang="en-US" sz="2000" dirty="0"/>
              <a:t>The data (on Slide # 3) contains historical bookings by Flight ID, Departure Date and Cabin for a duration of 15 months.</a:t>
            </a:r>
          </a:p>
          <a:p>
            <a:endParaRPr lang="en-US" sz="900" dirty="0"/>
          </a:p>
          <a:p>
            <a:pPr marL="342900" indent="-342900">
              <a:buFont typeface="Arial" panose="020B0604020202020204" pitchFamily="34" charset="0"/>
              <a:buChar char="•"/>
            </a:pPr>
            <a:r>
              <a:rPr lang="en-US" sz="2000" dirty="0"/>
              <a:t>Use the data for first 12 months to create a forecast for the last 3 months (May to July 2015) and populate forecasted bookings column for these months. </a:t>
            </a:r>
          </a:p>
          <a:p>
            <a:endParaRPr lang="en-US" sz="2000" dirty="0"/>
          </a:p>
          <a:p>
            <a:pPr marL="342900" indent="-342900">
              <a:buFont typeface="Arial" panose="020B0604020202020204" pitchFamily="34" charset="0"/>
              <a:buChar char="•"/>
            </a:pPr>
            <a:r>
              <a:rPr lang="en-US" sz="2000" dirty="0"/>
              <a:t>Measure forecast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Expected Response</a:t>
            </a:r>
          </a:p>
        </p:txBody>
      </p:sp>
      <p:sp>
        <p:nvSpPr>
          <p:cNvPr id="9" name="Content Placeholder 8"/>
          <p:cNvSpPr>
            <a:spLocks noGrp="1"/>
          </p:cNvSpPr>
          <p:nvPr>
            <p:ph idx="1"/>
          </p:nvPr>
        </p:nvSpPr>
        <p:spPr/>
        <p:txBody>
          <a:bodyPr/>
          <a:lstStyle/>
          <a:p>
            <a:pPr marL="342900" indent="-342900">
              <a:buFont typeface="Arial" panose="020B0604020202020204" pitchFamily="34" charset="0"/>
              <a:buChar char="•"/>
            </a:pPr>
            <a:r>
              <a:rPr lang="en-US" sz="2000" dirty="0"/>
              <a:t>Explain the approach adopted for how the forecast was created (on slide # 5)</a:t>
            </a:r>
          </a:p>
          <a:p>
            <a:pPr marL="690563" lvl="1"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t>Explain results and the accuracy (on slide # 6)</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Share code R/</a:t>
            </a:r>
            <a:r>
              <a:rPr lang="en-US" sz="2000" dirty="0" err="1"/>
              <a:t>Phyton</a:t>
            </a:r>
            <a:r>
              <a:rPr lang="en-US" sz="2000" dirty="0"/>
              <a:t>/etc. used to compute the forecasts (on slide </a:t>
            </a:r>
            <a:r>
              <a:rPr lang="en-US" sz="2000"/>
              <a:t># 7) </a:t>
            </a:r>
            <a:endParaRPr lang="en-US" sz="2000" dirty="0"/>
          </a:p>
          <a:p>
            <a:pPr marL="342900" indent="-342900">
              <a:buFont typeface="Arial" panose="020B0604020202020204" pitchFamily="34" charset="0"/>
              <a:buChar char="•"/>
            </a:pPr>
            <a:endParaRPr lang="en-US" sz="2000" dirty="0"/>
          </a:p>
          <a:p>
            <a:pPr lvl="1" indent="0">
              <a:buNone/>
            </a:pPr>
            <a:r>
              <a:rPr lang="en-US" sz="1800" dirty="0"/>
              <a:t>	</a:t>
            </a:r>
          </a:p>
        </p:txBody>
      </p:sp>
    </p:spTree>
    <p:extLst>
      <p:ext uri="{BB962C8B-B14F-4D97-AF65-F5344CB8AC3E}">
        <p14:creationId xmlns:p14="http://schemas.microsoft.com/office/powerpoint/2010/main" val="210566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381629870"/>
              </p:ext>
            </p:extLst>
          </p:nvPr>
        </p:nvGraphicFramePr>
        <p:xfrm>
          <a:off x="941923" y="1265809"/>
          <a:ext cx="914400" cy="771525"/>
        </p:xfrm>
        <a:graphic>
          <a:graphicData uri="http://schemas.openxmlformats.org/presentationml/2006/ole">
            <mc:AlternateContent xmlns:mc="http://schemas.openxmlformats.org/markup-compatibility/2006">
              <mc:Choice xmlns:v="urn:schemas-microsoft-com:vml" Requires="v">
                <p:oleObj spid="_x0000_s1045" name="Worksheet" showAsIcon="1" r:id="rId3" imgW="914400" imgH="771480" progId="Excel.Sheet.12">
                  <p:embed/>
                </p:oleObj>
              </mc:Choice>
              <mc:Fallback>
                <p:oleObj name="Worksheet" showAsIcon="1" r:id="rId3" imgW="914400" imgH="771480" progId="Excel.Sheet.12">
                  <p:embed/>
                  <p:pic>
                    <p:nvPicPr>
                      <p:cNvPr id="3" name="Object 2"/>
                      <p:cNvPicPr/>
                      <p:nvPr/>
                    </p:nvPicPr>
                    <p:blipFill>
                      <a:blip r:embed="rId4"/>
                      <a:stretch>
                        <a:fillRect/>
                      </a:stretch>
                    </p:blipFill>
                    <p:spPr>
                      <a:xfrm>
                        <a:off x="941923" y="126580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8939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Approach</a:t>
            </a:r>
          </a:p>
        </p:txBody>
      </p:sp>
      <p:sp>
        <p:nvSpPr>
          <p:cNvPr id="3" name="Content Placeholder 2"/>
          <p:cNvSpPr>
            <a:spLocks noGrp="1"/>
          </p:cNvSpPr>
          <p:nvPr>
            <p:ph idx="1"/>
          </p:nvPr>
        </p:nvSpPr>
        <p:spPr/>
        <p:txBody>
          <a:bodyPr/>
          <a:lstStyle/>
          <a:p>
            <a:r>
              <a:rPr lang="en-US" sz="2400" dirty="0" smtClean="0"/>
              <a:t>Approach:</a:t>
            </a:r>
          </a:p>
          <a:p>
            <a:pPr marL="342900" indent="-342900">
              <a:buFont typeface="Arial" pitchFamily="34" charset="0"/>
              <a:buChar char="•"/>
            </a:pPr>
            <a:r>
              <a:rPr lang="en-US" sz="2400" dirty="0" smtClean="0"/>
              <a:t>Forecast differently for each flight and cabin type.</a:t>
            </a:r>
          </a:p>
          <a:p>
            <a:pPr marL="342900" indent="-342900">
              <a:buFont typeface="Arial" pitchFamily="34" charset="0"/>
              <a:buChar char="•"/>
            </a:pPr>
            <a:endParaRPr lang="en-US" sz="2400" dirty="0" smtClean="0"/>
          </a:p>
          <a:p>
            <a:r>
              <a:rPr lang="en-US" sz="2400" dirty="0" smtClean="0"/>
              <a:t>Methods:</a:t>
            </a:r>
            <a:endParaRPr lang="en-US" sz="2400" dirty="0"/>
          </a:p>
          <a:p>
            <a:r>
              <a:rPr lang="en-US" sz="2400" dirty="0" smtClean="0"/>
              <a:t>1. Ma</a:t>
            </a:r>
            <a:r>
              <a:rPr lang="en-US" dirty="0" smtClean="0"/>
              <a:t>chine </a:t>
            </a:r>
            <a:r>
              <a:rPr lang="en-US" dirty="0"/>
              <a:t>Learning </a:t>
            </a:r>
            <a:r>
              <a:rPr lang="en-US" dirty="0" smtClean="0"/>
              <a:t>Algorithms: Linear Regression, Decision Tree</a:t>
            </a:r>
            <a:r>
              <a:rPr lang="en-US" dirty="0"/>
              <a:t>, </a:t>
            </a:r>
            <a:r>
              <a:rPr lang="en-US" dirty="0" smtClean="0"/>
              <a:t>Random Forest</a:t>
            </a:r>
          </a:p>
          <a:p>
            <a:r>
              <a:rPr lang="en-US" dirty="0" smtClean="0"/>
              <a:t>2</a:t>
            </a:r>
            <a:r>
              <a:rPr lang="en-US" dirty="0"/>
              <a:t>. </a:t>
            </a:r>
            <a:r>
              <a:rPr lang="en-US" dirty="0" smtClean="0"/>
              <a:t>Time Series using Prophet</a:t>
            </a:r>
          </a:p>
          <a:p>
            <a:r>
              <a:rPr lang="en-US" dirty="0" smtClean="0"/>
              <a:t>3. </a:t>
            </a:r>
            <a:r>
              <a:rPr lang="en-US" sz="2000" dirty="0"/>
              <a:t>M</a:t>
            </a:r>
            <a:r>
              <a:rPr lang="en-US" dirty="0" smtClean="0"/>
              <a:t>oving Average method</a:t>
            </a:r>
          </a:p>
          <a:p>
            <a:endParaRPr lang="en-US" dirty="0"/>
          </a:p>
          <a:p>
            <a:r>
              <a:rPr lang="en-US" dirty="0" smtClean="0"/>
              <a:t>Perfor</a:t>
            </a:r>
            <a:r>
              <a:rPr lang="en-US" dirty="0"/>
              <a:t>m</a:t>
            </a:r>
            <a:r>
              <a:rPr lang="en-US" dirty="0" smtClean="0"/>
              <a:t>ance metric:</a:t>
            </a:r>
          </a:p>
          <a:p>
            <a:pPr marL="342900" indent="-342900">
              <a:buFont typeface="Arial" pitchFamily="34" charset="0"/>
              <a:buChar char="•"/>
            </a:pPr>
            <a:r>
              <a:rPr lang="en-US" sz="2000" dirty="0" smtClean="0"/>
              <a:t>M</a:t>
            </a:r>
            <a:r>
              <a:rPr lang="en-US" dirty="0" smtClean="0"/>
              <a:t>AE (</a:t>
            </a:r>
            <a:r>
              <a:rPr lang="en-US" sz="2000" dirty="0" smtClean="0"/>
              <a:t>Mean Absolute Error</a:t>
            </a:r>
            <a:r>
              <a:rPr lang="en-US" dirty="0" smtClean="0"/>
              <a:t>)</a:t>
            </a:r>
            <a:endParaRPr lang="en-US" dirty="0"/>
          </a:p>
        </p:txBody>
      </p:sp>
    </p:spTree>
    <p:extLst>
      <p:ext uri="{BB962C8B-B14F-4D97-AF65-F5344CB8AC3E}">
        <p14:creationId xmlns:p14="http://schemas.microsoft.com/office/powerpoint/2010/main" val="127652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8150856"/>
              </p:ext>
            </p:extLst>
          </p:nvPr>
        </p:nvGraphicFramePr>
        <p:xfrm>
          <a:off x="260350" y="1011238"/>
          <a:ext cx="11664950" cy="2966720"/>
        </p:xfrm>
        <a:graphic>
          <a:graphicData uri="http://schemas.openxmlformats.org/drawingml/2006/table">
            <a:tbl>
              <a:tblPr firstRow="1" bandRow="1">
                <a:tableStyleId>{5C22544A-7EE6-4342-B048-85BDC9FD1C3A}</a:tableStyleId>
              </a:tblPr>
              <a:tblGrid>
                <a:gridCol w="5832475"/>
                <a:gridCol w="5832475"/>
              </a:tblGrid>
              <a:tr h="370840">
                <a:tc>
                  <a:txBody>
                    <a:bodyPr/>
                    <a:lstStyle/>
                    <a:p>
                      <a:r>
                        <a:rPr lang="en-US" sz="1800" dirty="0" smtClean="0"/>
                        <a:t>Method</a:t>
                      </a:r>
                      <a:endParaRPr lang="en-US" dirty="0"/>
                    </a:p>
                  </a:txBody>
                  <a:tcPr/>
                </a:tc>
                <a:tc>
                  <a:txBody>
                    <a:bodyPr/>
                    <a:lstStyle/>
                    <a:p>
                      <a:r>
                        <a:rPr lang="en-US" sz="1600" dirty="0" smtClean="0"/>
                        <a:t>M</a:t>
                      </a:r>
                      <a:r>
                        <a:rPr lang="en-US" dirty="0" smtClean="0"/>
                        <a:t>AE</a:t>
                      </a:r>
                      <a:endParaRPr lang="en-US" dirty="0"/>
                    </a:p>
                  </a:txBody>
                  <a:tcPr/>
                </a:tc>
              </a:tr>
              <a:tr h="370840">
                <a:tc>
                  <a:txBody>
                    <a:bodyPr/>
                    <a:lstStyle/>
                    <a:p>
                      <a:r>
                        <a:rPr lang="en-US" dirty="0" smtClean="0"/>
                        <a:t>Linear Regression</a:t>
                      </a:r>
                      <a:endParaRPr lang="en-US" dirty="0"/>
                    </a:p>
                  </a:txBody>
                  <a:tcPr/>
                </a:tc>
                <a:tc>
                  <a:txBody>
                    <a:bodyPr/>
                    <a:lstStyle/>
                    <a:p>
                      <a:r>
                        <a:rPr lang="en-US" sz="1800" b="0" i="0" u="none" strike="noStrike" kern="1200" dirty="0" smtClean="0">
                          <a:solidFill>
                            <a:schemeClr val="dk1"/>
                          </a:solidFill>
                          <a:effectLst/>
                          <a:latin typeface="+mn-lt"/>
                          <a:ea typeface="+mn-ea"/>
                          <a:cs typeface="+mn-cs"/>
                        </a:rPr>
                        <a:t>19.625</a:t>
                      </a:r>
                      <a:endParaRPr lang="en-US" dirty="0"/>
                    </a:p>
                  </a:txBody>
                  <a:tcPr/>
                </a:tc>
              </a:tr>
              <a:tr h="370840">
                <a:tc>
                  <a:txBody>
                    <a:bodyPr/>
                    <a:lstStyle/>
                    <a:p>
                      <a:r>
                        <a:rPr lang="en-US" dirty="0" smtClean="0"/>
                        <a:t>Decision Tree</a:t>
                      </a:r>
                      <a:endParaRPr lang="en-US" dirty="0"/>
                    </a:p>
                  </a:txBody>
                  <a:tcPr/>
                </a:tc>
                <a:tc>
                  <a:txBody>
                    <a:bodyPr/>
                    <a:lstStyle/>
                    <a:p>
                      <a:r>
                        <a:rPr lang="en-US" sz="1800" b="0" i="0" u="none" strike="noStrike" kern="1200" dirty="0" smtClean="0">
                          <a:solidFill>
                            <a:schemeClr val="dk1"/>
                          </a:solidFill>
                          <a:effectLst/>
                          <a:latin typeface="+mn-lt"/>
                          <a:ea typeface="+mn-ea"/>
                          <a:cs typeface="+mn-cs"/>
                        </a:rPr>
                        <a:t>17.078</a:t>
                      </a:r>
                      <a:endParaRPr lang="en-US" dirty="0"/>
                    </a:p>
                  </a:txBody>
                  <a:tcPr/>
                </a:tc>
              </a:tr>
              <a:tr h="370840">
                <a:tc>
                  <a:txBody>
                    <a:bodyPr/>
                    <a:lstStyle/>
                    <a:p>
                      <a:r>
                        <a:rPr lang="en-US" dirty="0" smtClean="0"/>
                        <a:t>Rando</a:t>
                      </a:r>
                      <a:r>
                        <a:rPr lang="en-US" dirty="0" smtClean="0"/>
                        <a:t>m</a:t>
                      </a:r>
                      <a:r>
                        <a:rPr lang="en-US" baseline="0" dirty="0" smtClean="0"/>
                        <a:t> Forest</a:t>
                      </a:r>
                      <a:endParaRPr lang="en-US" dirty="0"/>
                    </a:p>
                  </a:txBody>
                  <a:tcPr/>
                </a:tc>
                <a:tc>
                  <a:txBody>
                    <a:bodyPr/>
                    <a:lstStyle/>
                    <a:p>
                      <a:r>
                        <a:rPr lang="en-US" sz="1800" b="0" i="0" u="none" strike="noStrike" kern="1200" dirty="0" smtClean="0">
                          <a:solidFill>
                            <a:schemeClr val="dk1"/>
                          </a:solidFill>
                          <a:effectLst/>
                          <a:latin typeface="+mn-lt"/>
                          <a:ea typeface="+mn-ea"/>
                          <a:cs typeface="+mn-cs"/>
                        </a:rPr>
                        <a:t>16.982</a:t>
                      </a:r>
                      <a:endParaRPr lang="en-US" dirty="0"/>
                    </a:p>
                  </a:txBody>
                  <a:tcPr/>
                </a:tc>
              </a:tr>
              <a:tr h="370840">
                <a:tc>
                  <a:txBody>
                    <a:bodyPr/>
                    <a:lstStyle/>
                    <a:p>
                      <a:r>
                        <a:rPr lang="en-US" dirty="0" smtClean="0"/>
                        <a:t>Ti</a:t>
                      </a:r>
                      <a:r>
                        <a:rPr lang="en-US" dirty="0" smtClean="0"/>
                        <a:t>m</a:t>
                      </a:r>
                      <a:r>
                        <a:rPr lang="en-US" dirty="0" smtClean="0"/>
                        <a:t>e</a:t>
                      </a:r>
                      <a:r>
                        <a:rPr lang="en-US" baseline="0" dirty="0" smtClean="0"/>
                        <a:t> series using Prophet</a:t>
                      </a:r>
                      <a:endParaRPr lang="en-US" dirty="0"/>
                    </a:p>
                  </a:txBody>
                  <a:tcPr/>
                </a:tc>
                <a:tc>
                  <a:txBody>
                    <a:bodyPr/>
                    <a:lstStyle/>
                    <a:p>
                      <a:r>
                        <a:rPr lang="en-US" dirty="0" smtClean="0">
                          <a:effectLst/>
                        </a:rPr>
                        <a:t>62.16649</a:t>
                      </a:r>
                      <a:endParaRPr lang="en-US" dirty="0"/>
                    </a:p>
                  </a:txBody>
                  <a:tcPr/>
                </a:tc>
              </a:tr>
              <a:tr h="370840">
                <a:tc>
                  <a:txBody>
                    <a:bodyPr/>
                    <a:lstStyle/>
                    <a:p>
                      <a:r>
                        <a:rPr lang="en-US" sz="1800" dirty="0" smtClean="0"/>
                        <a:t>Mo</a:t>
                      </a:r>
                      <a:r>
                        <a:rPr lang="en-US" dirty="0" smtClean="0"/>
                        <a:t>ving Average</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45490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graphicFrame>
        <p:nvGraphicFramePr>
          <p:cNvPr id="4" name="Content Placeholder 3" title="Prophet"/>
          <p:cNvGraphicFramePr>
            <a:graphicFrameLocks noGrp="1" noChangeAspect="1"/>
          </p:cNvGraphicFramePr>
          <p:nvPr>
            <p:ph idx="1"/>
            <p:extLst>
              <p:ext uri="{D42A27DB-BD31-4B8C-83A1-F6EECF244321}">
                <p14:modId xmlns:p14="http://schemas.microsoft.com/office/powerpoint/2010/main" val="668774954"/>
              </p:ext>
            </p:extLst>
          </p:nvPr>
        </p:nvGraphicFramePr>
        <p:xfrm>
          <a:off x="1573075" y="1704431"/>
          <a:ext cx="2071461" cy="1747795"/>
        </p:xfrm>
        <a:graphic>
          <a:graphicData uri="http://schemas.openxmlformats.org/presentationml/2006/ole">
            <mc:AlternateContent xmlns:mc="http://schemas.openxmlformats.org/markup-compatibility/2006">
              <mc:Choice xmlns:v="urn:schemas-microsoft-com:vml" Requires="v">
                <p:oleObj spid="_x0000_s2054"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573075" y="1704431"/>
                        <a:ext cx="2071461" cy="174779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11301048"/>
              </p:ext>
            </p:extLst>
          </p:nvPr>
        </p:nvGraphicFramePr>
        <p:xfrm>
          <a:off x="5532710" y="1501822"/>
          <a:ext cx="2493070" cy="2103528"/>
        </p:xfrm>
        <a:graphic>
          <a:graphicData uri="http://schemas.openxmlformats.org/presentationml/2006/ole">
            <mc:AlternateContent xmlns:mc="http://schemas.openxmlformats.org/markup-compatibility/2006">
              <mc:Choice xmlns:v="urn:schemas-microsoft-com:vml" Requires="v">
                <p:oleObj spid="_x0000_s2055"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5532710" y="1501822"/>
                        <a:ext cx="2493070" cy="2103528"/>
                      </a:xfrm>
                      <a:prstGeom prst="rect">
                        <a:avLst/>
                      </a:prstGeom>
                    </p:spPr>
                  </p:pic>
                </p:oleObj>
              </mc:Fallback>
            </mc:AlternateContent>
          </a:graphicData>
        </a:graphic>
      </p:graphicFrame>
      <p:sp>
        <p:nvSpPr>
          <p:cNvPr id="8" name="TextBox 7"/>
          <p:cNvSpPr txBox="1"/>
          <p:nvPr/>
        </p:nvSpPr>
        <p:spPr>
          <a:xfrm>
            <a:off x="1018903" y="3788229"/>
            <a:ext cx="7850777" cy="492443"/>
          </a:xfrm>
          <a:prstGeom prst="rect">
            <a:avLst/>
          </a:prstGeom>
          <a:noFill/>
        </p:spPr>
        <p:txBody>
          <a:bodyPr wrap="square" lIns="0" tIns="0" rIns="0" bIns="0" rtlCol="0">
            <a:spAutoFit/>
          </a:bodyPr>
          <a:lstStyle/>
          <a:p>
            <a:r>
              <a:rPr lang="en-US" sz="1600" dirty="0" err="1"/>
              <a:t>g</a:t>
            </a:r>
            <a:r>
              <a:rPr lang="en-US" sz="1600" dirty="0" err="1" smtClean="0"/>
              <a:t>ithub</a:t>
            </a:r>
            <a:r>
              <a:rPr lang="en-US" sz="1600" dirty="0" smtClean="0"/>
              <a:t> repository link:</a:t>
            </a:r>
          </a:p>
          <a:p>
            <a:r>
              <a:rPr lang="en-US" sz="1600" dirty="0">
                <a:hlinkClick r:id="rId7"/>
              </a:rPr>
              <a:t>https://github.com/mychandru024/Airline-Booking-Forecast</a:t>
            </a:r>
            <a:endParaRPr lang="en-US" sz="1600" dirty="0"/>
          </a:p>
        </p:txBody>
      </p:sp>
    </p:spTree>
    <p:extLst>
      <p:ext uri="{BB962C8B-B14F-4D97-AF65-F5344CB8AC3E}">
        <p14:creationId xmlns:p14="http://schemas.microsoft.com/office/powerpoint/2010/main" val="2235182324"/>
      </p:ext>
    </p:extLst>
  </p:cSld>
  <p:clrMapOvr>
    <a:masterClrMapping/>
  </p:clrMapOvr>
</p:sld>
</file>

<file path=ppt/theme/theme1.xml><?xml version="1.0" encoding="utf-8"?>
<a:theme xmlns:a="http://schemas.openxmlformats.org/drawingml/2006/main" name="NEW_Template_Rework">
  <a:themeElements>
    <a:clrScheme name="Custom 2">
      <a:dk1>
        <a:srgbClr val="000000"/>
      </a:dk1>
      <a:lt1>
        <a:srgbClr val="FFFFFF"/>
      </a:lt1>
      <a:dk2>
        <a:srgbClr val="000000"/>
      </a:dk2>
      <a:lt2>
        <a:srgbClr val="666666"/>
      </a:lt2>
      <a:accent1>
        <a:srgbClr val="E50000"/>
      </a:accent1>
      <a:accent2>
        <a:srgbClr val="E87511"/>
      </a:accent2>
      <a:accent3>
        <a:srgbClr val="6A9913"/>
      </a:accent3>
      <a:accent4>
        <a:srgbClr val="008C82"/>
      </a:accent4>
      <a:accent5>
        <a:srgbClr val="7F2860"/>
      </a:accent5>
      <a:accent6>
        <a:srgbClr val="054B99"/>
      </a:accent6>
      <a:hlink>
        <a:srgbClr val="0041F0"/>
      </a:hlink>
      <a:folHlink>
        <a:srgbClr val="6C00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19050" cap="flat" cmpd="sng" algn="ctr">
          <a:noFill/>
          <a:prstDash val="solid"/>
          <a:round/>
          <a:headEnd type="none" w="med" len="med"/>
          <a:tailEnd type="none" w="med" len="med"/>
        </a:ln>
        <a:effectLst/>
      </a:spPr>
      <a:bodyPr vert="horz" wrap="square" lIns="13716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Arial" charset="0"/>
          </a:defRPr>
        </a:defPPr>
      </a:lstStyle>
    </a:spDef>
    <a:lnDef>
      <a:spPr bwMode="auto">
        <a:solidFill>
          <a:srgbClr val="969696"/>
        </a:solidFill>
        <a:ln w="19050" cap="flat" cmpd="sng" algn="ctr">
          <a:gradFill flip="none" rotWithShape="1">
            <a:gsLst>
              <a:gs pos="0">
                <a:schemeClr val="bg1">
                  <a:lumMod val="75000"/>
                </a:schemeClr>
              </a:gs>
              <a:gs pos="100000">
                <a:srgbClr val="FFFFFF">
                  <a:alpha val="0"/>
                </a:srgbClr>
              </a:gs>
            </a:gsLst>
            <a:lin ang="0" scaled="1"/>
            <a:tileRect/>
          </a:gradFill>
          <a:prstDash val="solid"/>
          <a:round/>
          <a:headEnd type="none" w="med" len="med"/>
          <a:tailEnd type="none" w="med" len="med"/>
        </a:ln>
        <a:effectLst/>
      </a:spPr>
      <a:bodyPr/>
      <a:lstStyle/>
    </a:lnDef>
    <a:txDef>
      <a:spPr>
        <a:noFill/>
      </a:spPr>
      <a:bodyPr wrap="square" lIns="0" tIns="0" rIns="0" bIns="0" rtlCol="0">
        <a:spAutoFit/>
      </a:bodyPr>
      <a:lstStyle>
        <a:defPPr>
          <a:defRPr sz="1600" dirty="0"/>
        </a:defPPr>
      </a:lstStyle>
    </a:txDef>
  </a:objectDefaults>
  <a:extraClrSchemeLst>
    <a:extraClrScheme>
      <a:clrScheme name="Office Theme 1">
        <a:dk1>
          <a:srgbClr val="000000"/>
        </a:dk1>
        <a:lt1>
          <a:srgbClr val="FFFFFF"/>
        </a:lt1>
        <a:dk2>
          <a:srgbClr val="000000"/>
        </a:dk2>
        <a:lt2>
          <a:srgbClr val="666666"/>
        </a:lt2>
        <a:accent1>
          <a:srgbClr val="FF0000"/>
        </a:accent1>
        <a:accent2>
          <a:srgbClr val="E87511"/>
        </a:accent2>
        <a:accent3>
          <a:srgbClr val="FFFFFF"/>
        </a:accent3>
        <a:accent4>
          <a:srgbClr val="000000"/>
        </a:accent4>
        <a:accent5>
          <a:srgbClr val="FFAAAA"/>
        </a:accent5>
        <a:accent6>
          <a:srgbClr val="D2690E"/>
        </a:accent6>
        <a:hlink>
          <a:srgbClr val="0051BA"/>
        </a:hlink>
        <a:folHlink>
          <a:srgbClr val="7F286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1F1690991B2A4CB37B307CF6A68AFF" ma:contentTypeVersion="14" ma:contentTypeDescription="Create a new document." ma:contentTypeScope="" ma:versionID="a4601dbb69ad01ee50960ec3935c21df">
  <xsd:schema xmlns:xsd="http://www.w3.org/2001/XMLSchema" xmlns:xs="http://www.w3.org/2001/XMLSchema" xmlns:p="http://schemas.microsoft.com/office/2006/metadata/properties" xmlns:ns1="http://schemas.microsoft.com/sharepoint/v3" xmlns:ns3="c74f3e8e-58af-4094-b7fd-b32c54e3228c" xmlns:ns4="8f7056b6-290d-4603-936c-bcc412956b12" targetNamespace="http://schemas.microsoft.com/office/2006/metadata/properties" ma:root="true" ma:fieldsID="3990eebbf3684dc9119d5493b76b5590" ns1:_="" ns3:_="" ns4:_="">
    <xsd:import namespace="http://schemas.microsoft.com/sharepoint/v3"/>
    <xsd:import namespace="c74f3e8e-58af-4094-b7fd-b32c54e3228c"/>
    <xsd:import namespace="8f7056b6-290d-4603-936c-bcc412956b1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4f3e8e-58af-4094-b7fd-b32c54e32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7056b6-290d-4603-936c-bcc412956b12"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D498D9-5CF9-489D-BD51-A4C33AEB851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74f3e8e-58af-4094-b7fd-b32c54e3228c"/>
    <ds:schemaRef ds:uri="8f7056b6-290d-4603-936c-bcc412956b12"/>
    <ds:schemaRef ds:uri="http://www.w3.org/XML/1998/namespace"/>
    <ds:schemaRef ds:uri="http://purl.org/dc/dcmitype/"/>
  </ds:schemaRefs>
</ds:datastoreItem>
</file>

<file path=customXml/itemProps2.xml><?xml version="1.0" encoding="utf-8"?>
<ds:datastoreItem xmlns:ds="http://schemas.openxmlformats.org/officeDocument/2006/customXml" ds:itemID="{FA2481D0-A4FA-4C10-BCF9-DDAA4C3679E9}">
  <ds:schemaRefs>
    <ds:schemaRef ds:uri="http://schemas.microsoft.com/sharepoint/v3/contenttype/forms"/>
  </ds:schemaRefs>
</ds:datastoreItem>
</file>

<file path=customXml/itemProps3.xml><?xml version="1.0" encoding="utf-8"?>
<ds:datastoreItem xmlns:ds="http://schemas.openxmlformats.org/officeDocument/2006/customXml" ds:itemID="{049BBF84-A69C-4EB3-96CF-8FC9446D1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4f3e8e-58af-4094-b7fd-b32c54e3228c"/>
    <ds:schemaRef ds:uri="8f7056b6-290d-4603-936c-bcc412956b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NEW_Template_Rework.potx</Template>
  <TotalTime>498</TotalTime>
  <Words>230</Words>
  <Application>Microsoft Office PowerPoint</Application>
  <PresentationFormat>Custom</PresentationFormat>
  <Paragraphs>44</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0" baseType="lpstr">
      <vt:lpstr>NEW_Template_Rework</vt:lpstr>
      <vt:lpstr>Worksheet</vt:lpstr>
      <vt:lpstr>Package</vt:lpstr>
      <vt:lpstr>Booking Forecast</vt:lpstr>
      <vt:lpstr>Problem Description</vt:lpstr>
      <vt:lpstr>Expected Response</vt:lpstr>
      <vt:lpstr>Data Set</vt:lpstr>
      <vt:lpstr>Solution Approach</vt:lpstr>
      <vt:lpstr>Results</vt:lpstr>
      <vt:lpstr>Code</vt:lpstr>
    </vt:vector>
  </TitlesOfParts>
  <Company>Sabre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Text</dc:title>
  <dc:creator>Shari Manning</dc:creator>
  <cp:keywords/>
  <dc:description/>
  <cp:lastModifiedBy>ABC</cp:lastModifiedBy>
  <cp:revision>40</cp:revision>
  <cp:lastPrinted>2013-02-07T23:15:29Z</cp:lastPrinted>
  <dcterms:created xsi:type="dcterms:W3CDTF">2013-07-17T17:16:55Z</dcterms:created>
  <dcterms:modified xsi:type="dcterms:W3CDTF">2020-08-18T08:06:36Z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4c9349ef-ba2f-42c5-904a-fe6763569dc4</vt:lpwstr>
  </property>
  <property fmtid="{D5CDD505-2E9C-101B-9397-08002B2CF9AE}" pid="3" name="ContentTypeId">
    <vt:lpwstr>0x010100DF1F1690991B2A4CB37B307CF6A68AFF</vt:lpwstr>
  </property>
  <property fmtid="{D5CDD505-2E9C-101B-9397-08002B2CF9AE}" pid="4" name="Link">
    <vt:lpwstr>http://www.sabreairlinesolutions.com, http://www.sabreairlinesolutions.com</vt:lpwstr>
  </property>
</Properties>
</file>